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12192000"/>
  <p:notesSz cx="6858000" cy="9144000"/>
  <p:embeddedFontLst>
    <p:embeddedFont>
      <p:font typeface="Limelight"/>
      <p:regular r:id="rId35"/>
    </p:embeddedFont>
    <p:embeddedFont>
      <p:font typeface="Erica One"/>
      <p:regular r:id="rId36"/>
    </p:embeddedFont>
    <p:embeddedFont>
      <p:font typeface="Nanum Pen Script"/>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8" roundtripDataSignature="AMtx7mg1DnyoKUcvEjDyl/5BD4y44QXy8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D671E4B-9A47-4BC1-B7CF-5A0AEF9748A3}">
  <a:tblStyle styleId="{BD671E4B-9A47-4BC1-B7CF-5A0AEF9748A3}"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12700">
              <a:solidFill>
                <a:schemeClr val="accent2"/>
              </a:solidFill>
              <a:prstDash val="solid"/>
              <a:round/>
              <a:headEnd len="sm" w="sm" type="none"/>
              <a:tailEnd len="sm" w="sm" type="none"/>
            </a:ln>
          </a:top>
          <a:bottom>
            <a:ln cap="flat" cmpd="sng" w="12700">
              <a:solidFill>
                <a:schemeClr val="accent2"/>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fill>
          <a:solidFill>
            <a:schemeClr val="accent2">
              <a:alpha val="20000"/>
            </a:schemeClr>
          </a:solidFill>
        </a:fill>
      </a:tcStyle>
    </a:band1H>
    <a:band2H>
      <a:tcTxStyle/>
    </a:band2H>
    <a:band1V>
      <a:tcTxStyle/>
      <a:tcStyle>
        <a:fill>
          <a:solidFill>
            <a:schemeClr val="accent2">
              <a:alpha val="20000"/>
            </a:schemeClr>
          </a:solidFill>
        </a:fill>
      </a:tcStyle>
    </a:band1V>
    <a:band2V>
      <a:tcTxStyle/>
    </a:band2V>
    <a:lastCol>
      <a:tcTxStyle b="on" i="off"/>
    </a:lastCol>
    <a:firstCol>
      <a:tcTxStyle b="on" i="off"/>
    </a:firstCol>
    <a:lastRow>
      <a:tcTxStyle b="on" i="off"/>
      <a:tcStyle>
        <a:tcBdr>
          <a:top>
            <a:ln cap="flat" cmpd="sng" w="12700">
              <a:solidFill>
                <a:schemeClr val="accent2"/>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12700">
              <a:solidFill>
                <a:schemeClr val="accent2"/>
              </a:solidFill>
              <a:prstDash val="solid"/>
              <a:round/>
              <a:headEnd len="sm" w="sm" type="none"/>
              <a:tailEnd len="sm" w="sm" type="none"/>
            </a:ln>
          </a:bottom>
        </a:tcBdr>
        <a:fill>
          <a:solidFill>
            <a:srgbClr val="FFFFFF">
              <a:alpha val="0"/>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Limelight-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NanumPenScript-regular.fntdata"/><Relationship Id="rId14" Type="http://schemas.openxmlformats.org/officeDocument/2006/relationships/slide" Target="slides/slide9.xml"/><Relationship Id="rId36" Type="http://schemas.openxmlformats.org/officeDocument/2006/relationships/font" Target="fonts/EricaOne-regular.fntdata"/><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2" name="Google Shape;35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0" name="Google Shape;390;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 name="Google Shape;42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6" name="Google Shape;42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9" name="Google Shape;44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0" name="Google Shape;48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2" name="Google Shape;512;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4" name="Google Shape;524;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6" name="Google Shape;54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8" name="Google Shape;56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0" name="Google Shape;58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 name="Google Shape;586;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7" name="Google Shape;587;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3" name="Google Shape;59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3" name="Google Shape;61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4" name="Google Shape;614;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na_immagine+testo">
  <p:cSld name="Interna_immagine+testo">
    <p:spTree>
      <p:nvGrpSpPr>
        <p:cNvPr id="15" name="Shape 15"/>
        <p:cNvGrpSpPr/>
        <p:nvPr/>
      </p:nvGrpSpPr>
      <p:grpSpPr>
        <a:xfrm>
          <a:off x="0" y="0"/>
          <a:ext cx="0" cy="0"/>
          <a:chOff x="0" y="0"/>
          <a:chExt cx="0" cy="0"/>
        </a:xfrm>
      </p:grpSpPr>
      <p:pic>
        <p:nvPicPr>
          <p:cNvPr descr="Sfondo bianco con logo dell'Università degli Studi di Firenze e Salomone." id="16" name="Google Shape;16;p31"/>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7" name="Google Shape;17;p31"/>
          <p:cNvSpPr txBox="1"/>
          <p:nvPr>
            <p:ph idx="1" type="body"/>
          </p:nvPr>
        </p:nvSpPr>
        <p:spPr>
          <a:xfrm>
            <a:off x="328774" y="6607576"/>
            <a:ext cx="10120335" cy="25042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2"/>
              </a:buClr>
              <a:buSzPts val="1100"/>
              <a:buNone/>
              <a:defRPr b="0" i="0" sz="1100">
                <a:solidFill>
                  <a:schemeClr val="lt2"/>
                </a:solidFill>
                <a:latin typeface="Arial"/>
                <a:ea typeface="Arial"/>
                <a:cs typeface="Arial"/>
                <a:sym typeface="Arial"/>
              </a:defRPr>
            </a:lvl1pPr>
            <a:lvl2pPr indent="-292100" lvl="1" marL="914400" algn="l">
              <a:lnSpc>
                <a:spcPct val="90000"/>
              </a:lnSpc>
              <a:spcBef>
                <a:spcPts val="500"/>
              </a:spcBef>
              <a:spcAft>
                <a:spcPts val="0"/>
              </a:spcAft>
              <a:buClr>
                <a:schemeClr val="dk1"/>
              </a:buClr>
              <a:buSzPts val="1000"/>
              <a:buChar char="•"/>
              <a:defRPr sz="1000"/>
            </a:lvl2pPr>
            <a:lvl3pPr indent="-292100" lvl="2" marL="1371600" algn="l">
              <a:lnSpc>
                <a:spcPct val="90000"/>
              </a:lnSpc>
              <a:spcBef>
                <a:spcPts val="500"/>
              </a:spcBef>
              <a:spcAft>
                <a:spcPts val="0"/>
              </a:spcAft>
              <a:buClr>
                <a:schemeClr val="dk1"/>
              </a:buClr>
              <a:buSzPts val="1000"/>
              <a:buChar char="•"/>
              <a:defRPr sz="1000"/>
            </a:lvl3pPr>
            <a:lvl4pPr indent="-292100" lvl="3" marL="1828800" algn="l">
              <a:lnSpc>
                <a:spcPct val="90000"/>
              </a:lnSpc>
              <a:spcBef>
                <a:spcPts val="500"/>
              </a:spcBef>
              <a:spcAft>
                <a:spcPts val="0"/>
              </a:spcAft>
              <a:buClr>
                <a:schemeClr val="dk1"/>
              </a:buClr>
              <a:buSzPts val="1000"/>
              <a:buChar char="•"/>
              <a:defRPr sz="1000"/>
            </a:lvl4pPr>
            <a:lvl5pPr indent="-292100" lvl="4" marL="2286000" algn="l">
              <a:lnSpc>
                <a:spcPct val="90000"/>
              </a:lnSpc>
              <a:spcBef>
                <a:spcPts val="500"/>
              </a:spcBef>
              <a:spcAft>
                <a:spcPts val="0"/>
              </a:spcAft>
              <a:buClr>
                <a:schemeClr val="dk1"/>
              </a:buClr>
              <a:buSzPts val="1000"/>
              <a:buChar char="•"/>
              <a:defRPr sz="1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31"/>
          <p:cNvSpPr txBox="1"/>
          <p:nvPr/>
        </p:nvSpPr>
        <p:spPr>
          <a:xfrm>
            <a:off x="10399004" y="6598097"/>
            <a:ext cx="1358760" cy="26161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it-IT" sz="1100" u="none" cap="none" strike="noStrike">
                <a:solidFill>
                  <a:schemeClr val="lt1"/>
                </a:solidFill>
                <a:latin typeface="Arial"/>
                <a:ea typeface="Arial"/>
                <a:cs typeface="Arial"/>
                <a:sym typeface="Arial"/>
              </a:rPr>
              <a:t>‹#›</a:t>
            </a:fld>
            <a:endParaRPr b="1" i="0" sz="1100" u="none" cap="none" strike="noStrike">
              <a:solidFill>
                <a:schemeClr val="lt1"/>
              </a:solidFill>
              <a:latin typeface="Arial"/>
              <a:ea typeface="Arial"/>
              <a:cs typeface="Arial"/>
              <a:sym typeface="Arial"/>
            </a:endParaRPr>
          </a:p>
        </p:txBody>
      </p:sp>
      <p:sp>
        <p:nvSpPr>
          <p:cNvPr id="19" name="Google Shape;19;p31"/>
          <p:cNvSpPr txBox="1"/>
          <p:nvPr>
            <p:ph type="title"/>
          </p:nvPr>
        </p:nvSpPr>
        <p:spPr>
          <a:xfrm>
            <a:off x="312073" y="1183056"/>
            <a:ext cx="10515600" cy="34888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200"/>
              <a:buFont typeface="Arial"/>
              <a:buNone/>
              <a:defRPr b="1" sz="220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31"/>
          <p:cNvSpPr txBox="1"/>
          <p:nvPr>
            <p:ph idx="2" type="body"/>
          </p:nvPr>
        </p:nvSpPr>
        <p:spPr>
          <a:xfrm>
            <a:off x="7720559" y="1672225"/>
            <a:ext cx="4156367" cy="384549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sz="1800">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sz="1800">
                <a:latin typeface="Arial"/>
                <a:ea typeface="Arial"/>
                <a:cs typeface="Arial"/>
                <a:sym typeface="Arial"/>
              </a:defRPr>
            </a:lvl2pPr>
            <a:lvl3pPr indent="-342900" lvl="2" marL="1371600" algn="l">
              <a:lnSpc>
                <a:spcPct val="90000"/>
              </a:lnSpc>
              <a:spcBef>
                <a:spcPts val="500"/>
              </a:spcBef>
              <a:spcAft>
                <a:spcPts val="0"/>
              </a:spcAft>
              <a:buClr>
                <a:schemeClr val="dk1"/>
              </a:buClr>
              <a:buSzPts val="1800"/>
              <a:buChar char="•"/>
              <a:defRPr sz="1800">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sz="1800">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sz="1800">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31"/>
          <p:cNvSpPr/>
          <p:nvPr>
            <p:ph idx="3" type="pic"/>
          </p:nvPr>
        </p:nvSpPr>
        <p:spPr>
          <a:xfrm>
            <a:off x="328774" y="1738106"/>
            <a:ext cx="7199999" cy="3645992"/>
          </a:xfrm>
          <a:prstGeom prst="rect">
            <a:avLst/>
          </a:prstGeom>
          <a:noFill/>
          <a:ln>
            <a:noFill/>
          </a:ln>
        </p:spPr>
      </p:sp>
      <p:sp>
        <p:nvSpPr>
          <p:cNvPr id="22" name="Google Shape;22;p31"/>
          <p:cNvSpPr txBox="1"/>
          <p:nvPr>
            <p:ph idx="4" type="body"/>
          </p:nvPr>
        </p:nvSpPr>
        <p:spPr>
          <a:xfrm>
            <a:off x="328775" y="5406476"/>
            <a:ext cx="7199997" cy="26846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100"/>
              <a:buNone/>
              <a:defRPr sz="1100">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73" name="Shape 73"/>
        <p:cNvGrpSpPr/>
        <p:nvPr/>
      </p:nvGrpSpPr>
      <p:grpSpPr>
        <a:xfrm>
          <a:off x="0" y="0"/>
          <a:ext cx="0" cy="0"/>
          <a:chOff x="0" y="0"/>
          <a:chExt cx="0" cy="0"/>
        </a:xfrm>
      </p:grpSpPr>
      <p:sp>
        <p:nvSpPr>
          <p:cNvPr id="74" name="Google Shape;74;p4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40"/>
          <p:cNvSpPr/>
          <p:nvPr>
            <p:ph idx="2" type="pic"/>
          </p:nvPr>
        </p:nvSpPr>
        <p:spPr>
          <a:xfrm>
            <a:off x="5183188" y="987425"/>
            <a:ext cx="6172200" cy="4873625"/>
          </a:xfrm>
          <a:prstGeom prst="rect">
            <a:avLst/>
          </a:prstGeom>
          <a:noFill/>
          <a:ln>
            <a:noFill/>
          </a:ln>
        </p:spPr>
      </p:sp>
      <p:sp>
        <p:nvSpPr>
          <p:cNvPr id="76" name="Google Shape;76;p4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7" name="Google Shape;77;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80" name="Shape 80"/>
        <p:cNvGrpSpPr/>
        <p:nvPr/>
      </p:nvGrpSpPr>
      <p:grpSpPr>
        <a:xfrm>
          <a:off x="0" y="0"/>
          <a:ext cx="0" cy="0"/>
          <a:chOff x="0" y="0"/>
          <a:chExt cx="0" cy="0"/>
        </a:xfrm>
      </p:grpSpPr>
      <p:sp>
        <p:nvSpPr>
          <p:cNvPr id="81" name="Google Shape;81;p4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4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olo e testo verticale" type="vertTitleAndTx">
  <p:cSld name="VERTICAL_TITLE_AND_VERTICAL_TEXT">
    <p:spTree>
      <p:nvGrpSpPr>
        <p:cNvPr id="86" name="Shape 86"/>
        <p:cNvGrpSpPr/>
        <p:nvPr/>
      </p:nvGrpSpPr>
      <p:grpSpPr>
        <a:xfrm>
          <a:off x="0" y="0"/>
          <a:ext cx="0" cy="0"/>
          <a:chOff x="0" y="0"/>
          <a:chExt cx="0" cy="0"/>
        </a:xfrm>
      </p:grpSpPr>
      <p:sp>
        <p:nvSpPr>
          <p:cNvPr id="87" name="Google Shape;87;p4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4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4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spTree>
      <p:nvGrpSpPr>
        <p:cNvPr id="23" name="Shape 23"/>
        <p:cNvGrpSpPr/>
        <p:nvPr/>
      </p:nvGrpSpPr>
      <p:grpSpPr>
        <a:xfrm>
          <a:off x="0" y="0"/>
          <a:ext cx="0" cy="0"/>
          <a:chOff x="0" y="0"/>
          <a:chExt cx="0" cy="0"/>
        </a:xfrm>
      </p:grpSpPr>
      <p:sp>
        <p:nvSpPr>
          <p:cNvPr id="24" name="Google Shape;24;p3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6" name="Google Shape;26;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29" name="Shape 29"/>
        <p:cNvGrpSpPr/>
        <p:nvPr/>
      </p:nvGrpSpPr>
      <p:grpSpPr>
        <a:xfrm>
          <a:off x="0" y="0"/>
          <a:ext cx="0" cy="0"/>
          <a:chOff x="0" y="0"/>
          <a:chExt cx="0" cy="0"/>
        </a:xfrm>
      </p:grpSpPr>
      <p:sp>
        <p:nvSpPr>
          <p:cNvPr id="30" name="Google Shape;30;p3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3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5" name="Shape 35"/>
        <p:cNvGrpSpPr/>
        <p:nvPr/>
      </p:nvGrpSpPr>
      <p:grpSpPr>
        <a:xfrm>
          <a:off x="0" y="0"/>
          <a:ext cx="0" cy="0"/>
          <a:chOff x="0" y="0"/>
          <a:chExt cx="0" cy="0"/>
        </a:xfrm>
      </p:grpSpPr>
      <p:sp>
        <p:nvSpPr>
          <p:cNvPr id="36" name="Google Shape;36;p3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3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e contenuti" type="twoObj">
  <p:cSld name="TWO_OBJECTS">
    <p:spTree>
      <p:nvGrpSpPr>
        <p:cNvPr id="41" name="Shape 41"/>
        <p:cNvGrpSpPr/>
        <p:nvPr/>
      </p:nvGrpSpPr>
      <p:grpSpPr>
        <a:xfrm>
          <a:off x="0" y="0"/>
          <a:ext cx="0" cy="0"/>
          <a:chOff x="0" y="0"/>
          <a:chExt cx="0" cy="0"/>
        </a:xfrm>
      </p:grpSpPr>
      <p:sp>
        <p:nvSpPr>
          <p:cNvPr id="42" name="Google Shape;42;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3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3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48" name="Shape 48"/>
        <p:cNvGrpSpPr/>
        <p:nvPr/>
      </p:nvGrpSpPr>
      <p:grpSpPr>
        <a:xfrm>
          <a:off x="0" y="0"/>
          <a:ext cx="0" cy="0"/>
          <a:chOff x="0" y="0"/>
          <a:chExt cx="0" cy="0"/>
        </a:xfrm>
      </p:grpSpPr>
      <p:sp>
        <p:nvSpPr>
          <p:cNvPr id="49" name="Google Shape;49;p3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1" name="Google Shape;51;p3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3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 name="Google Shape;53;p3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57" name="Shape 57"/>
        <p:cNvGrpSpPr/>
        <p:nvPr/>
      </p:nvGrpSpPr>
      <p:grpSpPr>
        <a:xfrm>
          <a:off x="0" y="0"/>
          <a:ext cx="0" cy="0"/>
          <a:chOff x="0" y="0"/>
          <a:chExt cx="0" cy="0"/>
        </a:xfrm>
      </p:grpSpPr>
      <p:sp>
        <p:nvSpPr>
          <p:cNvPr id="58" name="Google Shape;58;p3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a" type="blank">
  <p:cSld name="BLANK">
    <p:spTree>
      <p:nvGrpSpPr>
        <p:cNvPr id="62" name="Shape 62"/>
        <p:cNvGrpSpPr/>
        <p:nvPr/>
      </p:nvGrpSpPr>
      <p:grpSpPr>
        <a:xfrm>
          <a:off x="0" y="0"/>
          <a:ext cx="0" cy="0"/>
          <a:chOff x="0" y="0"/>
          <a:chExt cx="0" cy="0"/>
        </a:xfrm>
      </p:grpSpPr>
      <p:sp>
        <p:nvSpPr>
          <p:cNvPr id="63" name="Google Shape;63;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66" name="Shape 66"/>
        <p:cNvGrpSpPr/>
        <p:nvPr/>
      </p:nvGrpSpPr>
      <p:grpSpPr>
        <a:xfrm>
          <a:off x="0" y="0"/>
          <a:ext cx="0" cy="0"/>
          <a:chOff x="0" y="0"/>
          <a:chExt cx="0" cy="0"/>
        </a:xfrm>
      </p:grpSpPr>
      <p:sp>
        <p:nvSpPr>
          <p:cNvPr id="67" name="Google Shape;67;p3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9" name="Google Shape;69;p3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 name="Google Shape;7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2.jp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31.png"/><Relationship Id="rId6" Type="http://schemas.openxmlformats.org/officeDocument/2006/relationships/image" Target="../media/image26.png"/><Relationship Id="rId7"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14.png"/><Relationship Id="rId5" Type="http://schemas.openxmlformats.org/officeDocument/2006/relationships/image" Target="../media/image31.png"/><Relationship Id="rId6" Type="http://schemas.openxmlformats.org/officeDocument/2006/relationships/image" Target="../media/image26.png"/><Relationship Id="rId7"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39.png"/><Relationship Id="rId5" Type="http://schemas.openxmlformats.org/officeDocument/2006/relationships/image" Target="../media/image35.png"/><Relationship Id="rId6" Type="http://schemas.openxmlformats.org/officeDocument/2006/relationships/image" Target="../media/image46.png"/><Relationship Id="rId7"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36.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11" Type="http://schemas.openxmlformats.org/officeDocument/2006/relationships/image" Target="../media/image49.png"/><Relationship Id="rId10" Type="http://schemas.openxmlformats.org/officeDocument/2006/relationships/image" Target="../media/image50.png"/><Relationship Id="rId13" Type="http://schemas.openxmlformats.org/officeDocument/2006/relationships/image" Target="../media/image43.png"/><Relationship Id="rId12" Type="http://schemas.openxmlformats.org/officeDocument/2006/relationships/image" Target="../media/image47.png"/><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 Id="rId4" Type="http://schemas.openxmlformats.org/officeDocument/2006/relationships/image" Target="../media/image44.png"/><Relationship Id="rId9" Type="http://schemas.openxmlformats.org/officeDocument/2006/relationships/image" Target="../media/image51.png"/><Relationship Id="rId14" Type="http://schemas.openxmlformats.org/officeDocument/2006/relationships/image" Target="../media/image57.png"/><Relationship Id="rId5" Type="http://schemas.openxmlformats.org/officeDocument/2006/relationships/image" Target="../media/image37.png"/><Relationship Id="rId6" Type="http://schemas.openxmlformats.org/officeDocument/2006/relationships/image" Target="../media/image45.png"/><Relationship Id="rId7" Type="http://schemas.openxmlformats.org/officeDocument/2006/relationships/image" Target="../media/image40.png"/><Relationship Id="rId8"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5.png"/><Relationship Id="rId4" Type="http://schemas.openxmlformats.org/officeDocument/2006/relationships/image" Target="../media/image2.png"/><Relationship Id="rId5" Type="http://schemas.openxmlformats.org/officeDocument/2006/relationships/image" Target="../media/image5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 Id="rId4" Type="http://schemas.openxmlformats.org/officeDocument/2006/relationships/image" Target="../media/image36.png"/><Relationship Id="rId5"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png"/><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2.png"/><Relationship Id="rId9" Type="http://schemas.openxmlformats.org/officeDocument/2006/relationships/image" Target="../media/image11.png"/><Relationship Id="rId5" Type="http://schemas.openxmlformats.org/officeDocument/2006/relationships/image" Target="../media/image19.png"/><Relationship Id="rId6" Type="http://schemas.openxmlformats.org/officeDocument/2006/relationships/image" Target="../media/image10.png"/><Relationship Id="rId7" Type="http://schemas.openxmlformats.org/officeDocument/2006/relationships/image" Target="../media/image24.png"/><Relationship Id="rId8"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2.png"/><Relationship Id="rId9" Type="http://schemas.openxmlformats.org/officeDocument/2006/relationships/image" Target="../media/image11.png"/><Relationship Id="rId5" Type="http://schemas.openxmlformats.org/officeDocument/2006/relationships/image" Target="../media/image19.png"/><Relationship Id="rId6" Type="http://schemas.openxmlformats.org/officeDocument/2006/relationships/image" Target="../media/image10.png"/><Relationship Id="rId7" Type="http://schemas.openxmlformats.org/officeDocument/2006/relationships/image" Target="../media/image24.png"/><Relationship Id="rId8"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5" name="Shape 95"/>
        <p:cNvGrpSpPr/>
        <p:nvPr/>
      </p:nvGrpSpPr>
      <p:grpSpPr>
        <a:xfrm>
          <a:off x="0" y="0"/>
          <a:ext cx="0" cy="0"/>
          <a:chOff x="0" y="0"/>
          <a:chExt cx="0" cy="0"/>
        </a:xfrm>
      </p:grpSpPr>
      <p:sp>
        <p:nvSpPr>
          <p:cNvPr id="96" name="Google Shape;96;p1"/>
          <p:cNvSpPr txBox="1"/>
          <p:nvPr>
            <p:ph idx="4" type="body"/>
          </p:nvPr>
        </p:nvSpPr>
        <p:spPr>
          <a:xfrm>
            <a:off x="456562" y="4238506"/>
            <a:ext cx="6171221" cy="128544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it-IT" sz="2000">
                <a:latin typeface="Calibri"/>
                <a:ea typeface="Calibri"/>
                <a:cs typeface="Calibri"/>
                <a:sym typeface="Calibri"/>
              </a:rPr>
              <a:t>UNIFI Team</a:t>
            </a:r>
            <a:endParaRPr/>
          </a:p>
          <a:p>
            <a:pPr indent="0" lvl="0" marL="0" rtl="0" algn="l">
              <a:lnSpc>
                <a:spcPct val="90000"/>
              </a:lnSpc>
              <a:spcBef>
                <a:spcPts val="1000"/>
              </a:spcBef>
              <a:spcAft>
                <a:spcPts val="0"/>
              </a:spcAft>
              <a:buClr>
                <a:schemeClr val="dk1"/>
              </a:buClr>
              <a:buSzPts val="2000"/>
              <a:buNone/>
            </a:pPr>
            <a:r>
              <a:rPr lang="it-IT" sz="2000">
                <a:latin typeface="Calibri"/>
                <a:ea typeface="Calibri"/>
                <a:cs typeface="Calibri"/>
                <a:sym typeface="Calibri"/>
              </a:rPr>
              <a:t>Cristina GAGGIOLI, Claudia LAFRANCONI, Giulia CUOZZO</a:t>
            </a:r>
            <a:endParaRPr/>
          </a:p>
          <a:p>
            <a:pPr indent="0" lvl="0" marL="0" rtl="0" algn="l">
              <a:lnSpc>
                <a:spcPct val="90000"/>
              </a:lnSpc>
              <a:spcBef>
                <a:spcPts val="1000"/>
              </a:spcBef>
              <a:spcAft>
                <a:spcPts val="0"/>
              </a:spcAft>
              <a:buClr>
                <a:schemeClr val="dk1"/>
              </a:buClr>
              <a:buSzPts val="2000"/>
              <a:buNone/>
            </a:pPr>
            <a:r>
              <a:rPr lang="it-IT" sz="2000">
                <a:latin typeface="Calibri"/>
                <a:ea typeface="Calibri"/>
                <a:cs typeface="Calibri"/>
                <a:sym typeface="Calibri"/>
              </a:rPr>
              <a:t>Maria RANIERI, Stefano CUOMO, Silvia MICHELETTA</a:t>
            </a:r>
            <a:endParaRPr/>
          </a:p>
        </p:txBody>
      </p:sp>
      <p:grpSp>
        <p:nvGrpSpPr>
          <p:cNvPr id="97" name="Google Shape;97;p1"/>
          <p:cNvGrpSpPr/>
          <p:nvPr/>
        </p:nvGrpSpPr>
        <p:grpSpPr>
          <a:xfrm>
            <a:off x="-5025" y="6737718"/>
            <a:ext cx="12207200" cy="123363"/>
            <a:chOff x="-5025" y="6737718"/>
            <a:chExt cx="12207200" cy="123363"/>
          </a:xfrm>
        </p:grpSpPr>
        <p:sp>
          <p:nvSpPr>
            <p:cNvPr id="98" name="Google Shape;98;p1"/>
            <p:cNvSpPr/>
            <p:nvPr/>
          </p:nvSpPr>
          <p:spPr>
            <a:xfrm flipH="1" rot="5400000">
              <a:off x="6036894" y="695800"/>
              <a:ext cx="123362" cy="12207199"/>
            </a:xfrm>
            <a:prstGeom prst="rect">
              <a:avLst/>
            </a:prstGeom>
            <a:gradFill>
              <a:gsLst>
                <a:gs pos="0">
                  <a:schemeClr val="accent5"/>
                </a:gs>
                <a:gs pos="100000">
                  <a:schemeClr val="accent2"/>
                </a:gs>
              </a:gsLst>
              <a:lin ang="18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9" name="Google Shape;99;p1"/>
            <p:cNvSpPr/>
            <p:nvPr/>
          </p:nvSpPr>
          <p:spPr>
            <a:xfrm rot="-5400000">
              <a:off x="9176406" y="3835311"/>
              <a:ext cx="123362" cy="5928176"/>
            </a:xfrm>
            <a:prstGeom prst="rect">
              <a:avLst/>
            </a:prstGeom>
            <a:gradFill>
              <a:gsLst>
                <a:gs pos="0">
                  <a:srgbClr val="5B9BD5">
                    <a:alpha val="0"/>
                  </a:srgbClr>
                </a:gs>
                <a:gs pos="19000">
                  <a:srgbClr val="5B9BD5">
                    <a:alpha val="0"/>
                  </a:srgbClr>
                </a:gs>
                <a:gs pos="100000">
                  <a:srgbClr val="9CC2E5"/>
                </a:gs>
              </a:gsLst>
              <a:lin ang="6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grpSp>
        <p:nvGrpSpPr>
          <p:cNvPr id="100" name="Google Shape;100;p1"/>
          <p:cNvGrpSpPr/>
          <p:nvPr/>
        </p:nvGrpSpPr>
        <p:grpSpPr>
          <a:xfrm>
            <a:off x="6650746" y="904605"/>
            <a:ext cx="5047164" cy="5048789"/>
            <a:chOff x="2358538" y="454608"/>
            <a:chExt cx="5773952" cy="5775813"/>
          </a:xfrm>
        </p:grpSpPr>
        <p:grpSp>
          <p:nvGrpSpPr>
            <p:cNvPr id="101" name="Google Shape;101;p1"/>
            <p:cNvGrpSpPr/>
            <p:nvPr/>
          </p:nvGrpSpPr>
          <p:grpSpPr>
            <a:xfrm>
              <a:off x="2358538" y="1027181"/>
              <a:ext cx="3556487" cy="2392293"/>
              <a:chOff x="2358538" y="1027181"/>
              <a:chExt cx="3556487" cy="2392293"/>
            </a:xfrm>
          </p:grpSpPr>
          <p:pic>
            <p:nvPicPr>
              <p:cNvPr id="102" name="Google Shape;102;p1"/>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103" name="Google Shape;103;p1"/>
              <p:cNvSpPr/>
              <p:nvPr/>
            </p:nvSpPr>
            <p:spPr>
              <a:xfrm>
                <a:off x="3460060" y="1522003"/>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it-IT" sz="6960" u="none" cap="none" strike="noStrike">
                    <a:solidFill>
                      <a:schemeClr val="accent4"/>
                    </a:solidFill>
                    <a:latin typeface="Erica One"/>
                    <a:ea typeface="Erica One"/>
                    <a:cs typeface="Erica One"/>
                    <a:sym typeface="Erica One"/>
                  </a:rPr>
                  <a:t>G</a:t>
                </a:r>
                <a:endParaRPr b="1" i="0" sz="8000" u="none" cap="none" strike="noStrike">
                  <a:solidFill>
                    <a:schemeClr val="accent4"/>
                  </a:solidFill>
                  <a:latin typeface="Erica One"/>
                  <a:ea typeface="Erica One"/>
                  <a:cs typeface="Erica One"/>
                  <a:sym typeface="Erica One"/>
                </a:endParaRPr>
              </a:p>
            </p:txBody>
          </p:sp>
        </p:grpSp>
        <p:grpSp>
          <p:nvGrpSpPr>
            <p:cNvPr id="104" name="Google Shape;104;p1"/>
            <p:cNvGrpSpPr/>
            <p:nvPr/>
          </p:nvGrpSpPr>
          <p:grpSpPr>
            <a:xfrm>
              <a:off x="5086127" y="454608"/>
              <a:ext cx="2392293" cy="3556487"/>
              <a:chOff x="5086127" y="454608"/>
              <a:chExt cx="2392293" cy="3556487"/>
            </a:xfrm>
          </p:grpSpPr>
          <p:pic>
            <p:nvPicPr>
              <p:cNvPr id="105" name="Google Shape;105;p1"/>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106" name="Google Shape;106;p1"/>
              <p:cNvSpPr/>
              <p:nvPr/>
            </p:nvSpPr>
            <p:spPr>
              <a:xfrm>
                <a:off x="5668444" y="1503699"/>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it-IT" sz="6960" u="none" cap="none" strike="noStrike">
                    <a:solidFill>
                      <a:schemeClr val="accent1"/>
                    </a:solidFill>
                    <a:latin typeface="Erica One"/>
                    <a:ea typeface="Erica One"/>
                    <a:cs typeface="Erica One"/>
                    <a:sym typeface="Erica One"/>
                  </a:rPr>
                  <a:t>A</a:t>
                </a:r>
                <a:endParaRPr b="1" i="0" sz="8000" u="none" cap="none" strike="noStrike">
                  <a:solidFill>
                    <a:schemeClr val="accent1"/>
                  </a:solidFill>
                  <a:latin typeface="Erica One"/>
                  <a:ea typeface="Erica One"/>
                  <a:cs typeface="Erica One"/>
                  <a:sym typeface="Erica One"/>
                </a:endParaRPr>
              </a:p>
            </p:txBody>
          </p:sp>
        </p:grpSp>
        <p:grpSp>
          <p:nvGrpSpPr>
            <p:cNvPr id="107" name="Google Shape;107;p1"/>
            <p:cNvGrpSpPr/>
            <p:nvPr/>
          </p:nvGrpSpPr>
          <p:grpSpPr>
            <a:xfrm>
              <a:off x="2864435" y="2673934"/>
              <a:ext cx="2392293" cy="3556487"/>
              <a:chOff x="2864435" y="2673934"/>
              <a:chExt cx="2392293" cy="3556487"/>
            </a:xfrm>
          </p:grpSpPr>
          <p:pic>
            <p:nvPicPr>
              <p:cNvPr id="108" name="Google Shape;108;p1"/>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109" name="Google Shape;109;p1"/>
              <p:cNvSpPr/>
              <p:nvPr/>
            </p:nvSpPr>
            <p:spPr>
              <a:xfrm>
                <a:off x="3429815" y="3742787"/>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it-IT" sz="6960" u="none" cap="none" strike="noStrike">
                    <a:solidFill>
                      <a:srgbClr val="FF0000"/>
                    </a:solidFill>
                    <a:latin typeface="Erica One"/>
                    <a:ea typeface="Erica One"/>
                    <a:cs typeface="Erica One"/>
                    <a:sym typeface="Erica One"/>
                  </a:rPr>
                  <a:t>M</a:t>
                </a:r>
                <a:endParaRPr b="1" i="0" sz="8000" u="none" cap="none" strike="noStrike">
                  <a:solidFill>
                    <a:srgbClr val="FF0000"/>
                  </a:solidFill>
                  <a:latin typeface="Erica One"/>
                  <a:ea typeface="Erica One"/>
                  <a:cs typeface="Erica One"/>
                  <a:sym typeface="Erica One"/>
                </a:endParaRPr>
              </a:p>
            </p:txBody>
          </p:sp>
        </p:grpSp>
        <p:grpSp>
          <p:nvGrpSpPr>
            <p:cNvPr id="110" name="Google Shape;110;p1"/>
            <p:cNvGrpSpPr/>
            <p:nvPr/>
          </p:nvGrpSpPr>
          <p:grpSpPr>
            <a:xfrm>
              <a:off x="4576003" y="3265555"/>
              <a:ext cx="3556487" cy="2392293"/>
              <a:chOff x="4576003" y="3265555"/>
              <a:chExt cx="3556487" cy="2392293"/>
            </a:xfrm>
          </p:grpSpPr>
          <p:pic>
            <p:nvPicPr>
              <p:cNvPr id="111" name="Google Shape;111;p1"/>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112" name="Google Shape;112;p1"/>
              <p:cNvSpPr/>
              <p:nvPr/>
            </p:nvSpPr>
            <p:spPr>
              <a:xfrm>
                <a:off x="5713955" y="3778204"/>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it-IT" sz="6960" u="none" cap="none" strike="noStrike">
                    <a:solidFill>
                      <a:srgbClr val="00B050"/>
                    </a:solidFill>
                    <a:latin typeface="Erica One"/>
                    <a:ea typeface="Erica One"/>
                    <a:cs typeface="Erica One"/>
                    <a:sym typeface="Erica One"/>
                  </a:rPr>
                  <a:t>E</a:t>
                </a:r>
                <a:endParaRPr b="1" i="0" sz="8000" u="none" cap="none" strike="noStrike">
                  <a:solidFill>
                    <a:srgbClr val="00B050"/>
                  </a:solidFill>
                  <a:latin typeface="Erica One"/>
                  <a:ea typeface="Erica One"/>
                  <a:cs typeface="Erica One"/>
                  <a:sym typeface="Erica One"/>
                </a:endParaRPr>
              </a:p>
            </p:txBody>
          </p:sp>
        </p:grpSp>
      </p:grpSp>
      <p:sp>
        <p:nvSpPr>
          <p:cNvPr id="113" name="Google Shape;113;p1"/>
          <p:cNvSpPr/>
          <p:nvPr/>
        </p:nvSpPr>
        <p:spPr>
          <a:xfrm>
            <a:off x="326506" y="1513011"/>
            <a:ext cx="6203942"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5400" u="none" cap="none" strike="noStrike">
                <a:solidFill>
                  <a:schemeClr val="dk1"/>
                </a:solidFill>
                <a:latin typeface="Calibri"/>
                <a:ea typeface="Calibri"/>
                <a:cs typeface="Calibri"/>
                <a:sym typeface="Calibri"/>
              </a:rPr>
              <a:t>CREATIVE METHOD</a:t>
            </a:r>
            <a:br>
              <a:rPr b="0" i="0" lang="it-IT" sz="5400" u="none" cap="none" strike="noStrike">
                <a:solidFill>
                  <a:schemeClr val="dk1"/>
                </a:solidFill>
                <a:latin typeface="Calibri"/>
                <a:ea typeface="Calibri"/>
                <a:cs typeface="Calibri"/>
                <a:sym typeface="Calibri"/>
              </a:rPr>
            </a:br>
            <a:r>
              <a:rPr b="0" i="0" lang="it-IT" sz="5400" u="none" cap="none" strike="noStrike">
                <a:solidFill>
                  <a:schemeClr val="dk1"/>
                </a:solidFill>
                <a:latin typeface="Calibri"/>
                <a:ea typeface="Calibri"/>
                <a:cs typeface="Calibri"/>
                <a:sym typeface="Calibri"/>
              </a:rPr>
              <a:t>Game Based Learning</a:t>
            </a:r>
            <a:endParaRPr b="0" sz="5400" cap="non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pic>
        <p:nvPicPr>
          <p:cNvPr descr="The wonderful Monopoly Chance Cards Template ] – Card ..." id="276" name="Google Shape;276;p10"/>
          <p:cNvPicPr preferRelativeResize="0"/>
          <p:nvPr/>
        </p:nvPicPr>
        <p:blipFill rotWithShape="1">
          <a:blip r:embed="rId3">
            <a:alphaModFix/>
          </a:blip>
          <a:srcRect b="0" l="0" r="0" t="0"/>
          <a:stretch/>
        </p:blipFill>
        <p:spPr>
          <a:xfrm>
            <a:off x="1471839" y="966355"/>
            <a:ext cx="3735532" cy="4980709"/>
          </a:xfrm>
          <a:prstGeom prst="rect">
            <a:avLst/>
          </a:prstGeom>
          <a:noFill/>
          <a:ln>
            <a:noFill/>
          </a:ln>
        </p:spPr>
      </p:pic>
      <p:pic>
        <p:nvPicPr>
          <p:cNvPr descr="Muoversi di più nella scuola dell'infanzia – Giochi per radunare: Gioco di  dadi » mobilesport.ch" id="277" name="Google Shape;277;p10"/>
          <p:cNvPicPr preferRelativeResize="0"/>
          <p:nvPr/>
        </p:nvPicPr>
        <p:blipFill rotWithShape="1">
          <a:blip r:embed="rId4">
            <a:alphaModFix/>
          </a:blip>
          <a:srcRect b="0" l="0" r="0" t="0"/>
          <a:stretch/>
        </p:blipFill>
        <p:spPr>
          <a:xfrm>
            <a:off x="6317188" y="1136071"/>
            <a:ext cx="4931250" cy="3851564"/>
          </a:xfrm>
          <a:prstGeom prst="rect">
            <a:avLst/>
          </a:prstGeom>
          <a:noFill/>
          <a:ln>
            <a:noFill/>
          </a:ln>
        </p:spPr>
      </p:pic>
      <p:sp>
        <p:nvSpPr>
          <p:cNvPr id="278" name="Google Shape;278;p10"/>
          <p:cNvSpPr txBox="1"/>
          <p:nvPr/>
        </p:nvSpPr>
        <p:spPr>
          <a:xfrm>
            <a:off x="5333516" y="4890932"/>
            <a:ext cx="6013357"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2400">
                <a:solidFill>
                  <a:schemeClr val="dk1"/>
                </a:solidFill>
                <a:latin typeface="Nanum Pen Script"/>
                <a:ea typeface="Nanum Pen Script"/>
                <a:cs typeface="Nanum Pen Script"/>
                <a:sym typeface="Nanum Pen Script"/>
              </a:rPr>
              <a:t>Roll the dice to find out what special educational need </a:t>
            </a:r>
            <a:endParaRPr/>
          </a:p>
          <a:p>
            <a:pPr indent="0" lvl="0" marL="0" marR="0" rtl="0" algn="ctr">
              <a:spcBef>
                <a:spcPts val="0"/>
              </a:spcBef>
              <a:spcAft>
                <a:spcPts val="0"/>
              </a:spcAft>
              <a:buNone/>
            </a:pPr>
            <a:r>
              <a:rPr lang="it-IT" sz="2400">
                <a:solidFill>
                  <a:schemeClr val="dk1"/>
                </a:solidFill>
                <a:latin typeface="Nanum Pen Script"/>
                <a:ea typeface="Nanum Pen Script"/>
                <a:cs typeface="Nanum Pen Script"/>
                <a:sym typeface="Nanum Pen Script"/>
              </a:rPr>
              <a:t>you have in your classroom</a:t>
            </a:r>
            <a:endParaRPr sz="2400">
              <a:solidFill>
                <a:schemeClr val="dk1"/>
              </a:solidFill>
              <a:latin typeface="Nanum Pen Script"/>
              <a:ea typeface="Nanum Pen Script"/>
              <a:cs typeface="Nanum Pen Script"/>
              <a:sym typeface="Nanum Pen Scrip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1"/>
          <p:cNvSpPr txBox="1"/>
          <p:nvPr>
            <p:ph type="title"/>
          </p:nvPr>
        </p:nvSpPr>
        <p:spPr>
          <a:xfrm>
            <a:off x="312073" y="1183056"/>
            <a:ext cx="10515600" cy="348887"/>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Arial"/>
              <a:buNone/>
            </a:pPr>
            <a:r>
              <a:rPr lang="it-IT"/>
              <a:t>GAME Model</a:t>
            </a:r>
            <a:endParaRPr/>
          </a:p>
        </p:txBody>
      </p:sp>
      <p:graphicFrame>
        <p:nvGraphicFramePr>
          <p:cNvPr id="284" name="Google Shape;284;p11"/>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grpSp>
        <p:nvGrpSpPr>
          <p:cNvPr descr="Aula contorno" id="285" name="Google Shape;285;p11"/>
          <p:cNvGrpSpPr/>
          <p:nvPr/>
        </p:nvGrpSpPr>
        <p:grpSpPr>
          <a:xfrm>
            <a:off x="1507573" y="2304616"/>
            <a:ext cx="493601" cy="461528"/>
            <a:chOff x="1507573" y="2304616"/>
            <a:chExt cx="493601" cy="461528"/>
          </a:xfrm>
        </p:grpSpPr>
        <p:sp>
          <p:nvSpPr>
            <p:cNvPr id="286" name="Google Shape;286;p11"/>
            <p:cNvSpPr/>
            <p:nvPr/>
          </p:nvSpPr>
          <p:spPr>
            <a:xfrm>
              <a:off x="1684761" y="2627698"/>
              <a:ext cx="53738" cy="53738"/>
            </a:xfrm>
            <a:custGeom>
              <a:rect b="b" l="l" r="r" t="t"/>
              <a:pathLst>
                <a:path extrusionOk="0" h="53738" w="53738">
                  <a:moveTo>
                    <a:pt x="0" y="26863"/>
                  </a:moveTo>
                  <a:cubicBezTo>
                    <a:pt x="-4" y="41703"/>
                    <a:pt x="12024" y="53735"/>
                    <a:pt x="26863" y="53739"/>
                  </a:cubicBezTo>
                  <a:cubicBezTo>
                    <a:pt x="41703" y="53742"/>
                    <a:pt x="53735" y="41715"/>
                    <a:pt x="53739" y="26875"/>
                  </a:cubicBezTo>
                  <a:cubicBezTo>
                    <a:pt x="53742" y="12036"/>
                    <a:pt x="41715" y="4"/>
                    <a:pt x="26875" y="0"/>
                  </a:cubicBezTo>
                  <a:cubicBezTo>
                    <a:pt x="26871" y="0"/>
                    <a:pt x="26868" y="0"/>
                    <a:pt x="26863" y="0"/>
                  </a:cubicBezTo>
                  <a:cubicBezTo>
                    <a:pt x="12029" y="4"/>
                    <a:pt x="4"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4" y="11847"/>
                    <a:pt x="41886" y="18568"/>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7" name="Google Shape;287;p11"/>
            <p:cNvSpPr/>
            <p:nvPr/>
          </p:nvSpPr>
          <p:spPr>
            <a:xfrm>
              <a:off x="1657951" y="2688827"/>
              <a:ext cx="106506" cy="53649"/>
            </a:xfrm>
            <a:custGeom>
              <a:rect b="b" l="l" r="r" t="t"/>
              <a:pathLst>
                <a:path extrusionOk="0" h="53649" w="106506">
                  <a:moveTo>
                    <a:pt x="101199" y="16094"/>
                  </a:moveTo>
                  <a:cubicBezTo>
                    <a:pt x="93478" y="10144"/>
                    <a:pt x="84644" y="5798"/>
                    <a:pt x="75217" y="3314"/>
                  </a:cubicBezTo>
                  <a:cubicBezTo>
                    <a:pt x="68102" y="1129"/>
                    <a:pt x="60702" y="12"/>
                    <a:pt x="53259" y="0"/>
                  </a:cubicBezTo>
                  <a:cubicBezTo>
                    <a:pt x="45826" y="111"/>
                    <a:pt x="38442" y="1226"/>
                    <a:pt x="31307" y="3314"/>
                  </a:cubicBezTo>
                  <a:cubicBezTo>
                    <a:pt x="21985" y="6071"/>
                    <a:pt x="13199" y="10393"/>
                    <a:pt x="5325" y="16094"/>
                  </a:cubicBezTo>
                  <a:cubicBezTo>
                    <a:pt x="2040" y="18690"/>
                    <a:pt x="86" y="22618"/>
                    <a:pt x="0" y="26804"/>
                  </a:cubicBezTo>
                  <a:lnTo>
                    <a:pt x="0" y="53650"/>
                  </a:lnTo>
                  <a:lnTo>
                    <a:pt x="106507" y="53650"/>
                  </a:lnTo>
                  <a:lnTo>
                    <a:pt x="106507" y="26786"/>
                  </a:lnTo>
                  <a:cubicBezTo>
                    <a:pt x="106419" y="22610"/>
                    <a:pt x="104473" y="18690"/>
                    <a:pt x="101199" y="16094"/>
                  </a:cubicBezTo>
                  <a:close/>
                  <a:moveTo>
                    <a:pt x="94690" y="41816"/>
                  </a:moveTo>
                  <a:lnTo>
                    <a:pt x="11810" y="41816"/>
                  </a:lnTo>
                  <a:lnTo>
                    <a:pt x="11810" y="27023"/>
                  </a:lnTo>
                  <a:cubicBezTo>
                    <a:pt x="11820" y="26420"/>
                    <a:pt x="12080" y="25849"/>
                    <a:pt x="12526" y="25443"/>
                  </a:cubicBezTo>
                  <a:cubicBezTo>
                    <a:pt x="19231" y="20636"/>
                    <a:pt x="26693" y="16984"/>
                    <a:pt x="34603" y="14639"/>
                  </a:cubicBezTo>
                  <a:cubicBezTo>
                    <a:pt x="40687" y="12864"/>
                    <a:pt x="46981" y="11910"/>
                    <a:pt x="53318" y="11805"/>
                  </a:cubicBezTo>
                  <a:cubicBezTo>
                    <a:pt x="59557" y="11822"/>
                    <a:pt x="65758" y="12764"/>
                    <a:pt x="71720" y="14597"/>
                  </a:cubicBezTo>
                  <a:lnTo>
                    <a:pt x="72176" y="14728"/>
                  </a:lnTo>
                  <a:cubicBezTo>
                    <a:pt x="80035" y="16782"/>
                    <a:pt x="87401" y="20394"/>
                    <a:pt x="93838" y="25349"/>
                  </a:cubicBezTo>
                  <a:cubicBezTo>
                    <a:pt x="94294" y="25694"/>
                    <a:pt x="94592" y="26208"/>
                    <a:pt x="94667"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11"/>
            <p:cNvSpPr/>
            <p:nvPr/>
          </p:nvSpPr>
          <p:spPr>
            <a:xfrm>
              <a:off x="1802303" y="2627698"/>
              <a:ext cx="53738" cy="53738"/>
            </a:xfrm>
            <a:custGeom>
              <a:rect b="b" l="l" r="r" t="t"/>
              <a:pathLst>
                <a:path extrusionOk="0" h="53738" w="53738">
                  <a:moveTo>
                    <a:pt x="0" y="26863"/>
                  </a:moveTo>
                  <a:cubicBezTo>
                    <a:pt x="-4"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904" y="26863"/>
                  </a:moveTo>
                  <a:cubicBezTo>
                    <a:pt x="41908" y="35167"/>
                    <a:pt x="35179" y="41901"/>
                    <a:pt x="26875" y="41904"/>
                  </a:cubicBezTo>
                  <a:cubicBezTo>
                    <a:pt x="18571" y="41907"/>
                    <a:pt x="11838" y="35179"/>
                    <a:pt x="11834" y="26875"/>
                  </a:cubicBezTo>
                  <a:cubicBezTo>
                    <a:pt x="11831" y="18571"/>
                    <a:pt x="18559" y="11837"/>
                    <a:pt x="26863" y="11834"/>
                  </a:cubicBezTo>
                  <a:cubicBezTo>
                    <a:pt x="26865" y="11834"/>
                    <a:pt x="26868" y="11834"/>
                    <a:pt x="26869" y="11834"/>
                  </a:cubicBezTo>
                  <a:cubicBezTo>
                    <a:pt x="35160" y="11854"/>
                    <a:pt x="41874" y="18573"/>
                    <a:pt x="41887"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9" name="Google Shape;289;p11"/>
            <p:cNvSpPr/>
            <p:nvPr/>
          </p:nvSpPr>
          <p:spPr>
            <a:xfrm>
              <a:off x="1776309" y="2688827"/>
              <a:ext cx="106506" cy="53649"/>
            </a:xfrm>
            <a:custGeom>
              <a:rect b="b" l="l" r="r" t="t"/>
              <a:pathLst>
                <a:path extrusionOk="0" h="53649" w="106506">
                  <a:moveTo>
                    <a:pt x="101193" y="16094"/>
                  </a:moveTo>
                  <a:cubicBezTo>
                    <a:pt x="93473" y="10145"/>
                    <a:pt x="84642" y="5799"/>
                    <a:pt x="75217" y="3314"/>
                  </a:cubicBezTo>
                  <a:cubicBezTo>
                    <a:pt x="68102" y="1130"/>
                    <a:pt x="60702" y="13"/>
                    <a:pt x="53259" y="0"/>
                  </a:cubicBezTo>
                  <a:cubicBezTo>
                    <a:pt x="45826" y="111"/>
                    <a:pt x="38442" y="1226"/>
                    <a:pt x="31307" y="3314"/>
                  </a:cubicBezTo>
                  <a:cubicBezTo>
                    <a:pt x="21984" y="6070"/>
                    <a:pt x="13199" y="10392"/>
                    <a:pt x="5325" y="16094"/>
                  </a:cubicBezTo>
                  <a:cubicBezTo>
                    <a:pt x="2040" y="18690"/>
                    <a:pt x="86" y="22618"/>
                    <a:pt x="0" y="26804"/>
                  </a:cubicBezTo>
                  <a:lnTo>
                    <a:pt x="0" y="53650"/>
                  </a:lnTo>
                  <a:lnTo>
                    <a:pt x="106507" y="53650"/>
                  </a:lnTo>
                  <a:lnTo>
                    <a:pt x="106507" y="26786"/>
                  </a:lnTo>
                  <a:cubicBezTo>
                    <a:pt x="106418" y="22608"/>
                    <a:pt x="104469" y="18688"/>
                    <a:pt x="101193" y="16094"/>
                  </a:cubicBezTo>
                  <a:close/>
                  <a:moveTo>
                    <a:pt x="94685" y="41816"/>
                  </a:moveTo>
                  <a:lnTo>
                    <a:pt x="11846" y="41816"/>
                  </a:lnTo>
                  <a:lnTo>
                    <a:pt x="11846" y="27023"/>
                  </a:lnTo>
                  <a:cubicBezTo>
                    <a:pt x="11858" y="26420"/>
                    <a:pt x="12120" y="25848"/>
                    <a:pt x="12568" y="25443"/>
                  </a:cubicBezTo>
                  <a:cubicBezTo>
                    <a:pt x="19269" y="20635"/>
                    <a:pt x="26730" y="16983"/>
                    <a:pt x="34638" y="14639"/>
                  </a:cubicBezTo>
                  <a:cubicBezTo>
                    <a:pt x="40723" y="12864"/>
                    <a:pt x="47017" y="11911"/>
                    <a:pt x="53354" y="11805"/>
                  </a:cubicBezTo>
                  <a:cubicBezTo>
                    <a:pt x="59594" y="11822"/>
                    <a:pt x="65798" y="12764"/>
                    <a:pt x="71762" y="14597"/>
                  </a:cubicBezTo>
                  <a:lnTo>
                    <a:pt x="72217" y="14728"/>
                  </a:lnTo>
                  <a:cubicBezTo>
                    <a:pt x="80075" y="16781"/>
                    <a:pt x="87440" y="20393"/>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 name="Google Shape;290;p11"/>
            <p:cNvSpPr/>
            <p:nvPr/>
          </p:nvSpPr>
          <p:spPr>
            <a:xfrm>
              <a:off x="1920643" y="2627698"/>
              <a:ext cx="53738" cy="53738"/>
            </a:xfrm>
            <a:custGeom>
              <a:rect b="b" l="l" r="r" t="t"/>
              <a:pathLst>
                <a:path extrusionOk="0" h="53738" w="53738">
                  <a:moveTo>
                    <a:pt x="0" y="26863"/>
                  </a:moveTo>
                  <a:cubicBezTo>
                    <a:pt x="-3"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6" y="11844"/>
                    <a:pt x="41889" y="18567"/>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1" name="Google Shape;291;p11"/>
            <p:cNvSpPr/>
            <p:nvPr/>
          </p:nvSpPr>
          <p:spPr>
            <a:xfrm>
              <a:off x="1894668" y="2688827"/>
              <a:ext cx="106506" cy="53649"/>
            </a:xfrm>
            <a:custGeom>
              <a:rect b="b" l="l" r="r" t="t"/>
              <a:pathLst>
                <a:path extrusionOk="0" h="53649" w="106506">
                  <a:moveTo>
                    <a:pt x="101193" y="16094"/>
                  </a:moveTo>
                  <a:cubicBezTo>
                    <a:pt x="93472" y="10144"/>
                    <a:pt x="84638" y="5798"/>
                    <a:pt x="75212" y="3314"/>
                  </a:cubicBezTo>
                  <a:cubicBezTo>
                    <a:pt x="68098" y="1130"/>
                    <a:pt x="60701" y="13"/>
                    <a:pt x="53259" y="0"/>
                  </a:cubicBezTo>
                  <a:cubicBezTo>
                    <a:pt x="45824" y="111"/>
                    <a:pt x="38438" y="1225"/>
                    <a:pt x="31301" y="3314"/>
                  </a:cubicBezTo>
                  <a:cubicBezTo>
                    <a:pt x="21980" y="6070"/>
                    <a:pt x="13196" y="10392"/>
                    <a:pt x="5325" y="16094"/>
                  </a:cubicBezTo>
                  <a:cubicBezTo>
                    <a:pt x="2036" y="18687"/>
                    <a:pt x="82" y="22617"/>
                    <a:pt x="0" y="26804"/>
                  </a:cubicBezTo>
                  <a:lnTo>
                    <a:pt x="0" y="53650"/>
                  </a:lnTo>
                  <a:lnTo>
                    <a:pt x="106507" y="53650"/>
                  </a:lnTo>
                  <a:lnTo>
                    <a:pt x="106507" y="26786"/>
                  </a:lnTo>
                  <a:cubicBezTo>
                    <a:pt x="106418" y="22608"/>
                    <a:pt x="104470" y="18688"/>
                    <a:pt x="101193" y="16094"/>
                  </a:cubicBezTo>
                  <a:close/>
                  <a:moveTo>
                    <a:pt x="94684" y="41816"/>
                  </a:moveTo>
                  <a:lnTo>
                    <a:pt x="11846" y="41816"/>
                  </a:lnTo>
                  <a:lnTo>
                    <a:pt x="11846" y="27023"/>
                  </a:lnTo>
                  <a:cubicBezTo>
                    <a:pt x="11856" y="26420"/>
                    <a:pt x="12115" y="25849"/>
                    <a:pt x="12562" y="25443"/>
                  </a:cubicBezTo>
                  <a:cubicBezTo>
                    <a:pt x="19266" y="20636"/>
                    <a:pt x="26728" y="16984"/>
                    <a:pt x="34638" y="14639"/>
                  </a:cubicBezTo>
                  <a:cubicBezTo>
                    <a:pt x="40723" y="12864"/>
                    <a:pt x="47017" y="11910"/>
                    <a:pt x="53354" y="11805"/>
                  </a:cubicBezTo>
                  <a:cubicBezTo>
                    <a:pt x="59592" y="11822"/>
                    <a:pt x="65793" y="12764"/>
                    <a:pt x="71756" y="14597"/>
                  </a:cubicBezTo>
                  <a:lnTo>
                    <a:pt x="72212" y="14728"/>
                  </a:lnTo>
                  <a:cubicBezTo>
                    <a:pt x="80071" y="16782"/>
                    <a:pt x="87437" y="20394"/>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2" name="Google Shape;292;p11"/>
            <p:cNvSpPr/>
            <p:nvPr/>
          </p:nvSpPr>
          <p:spPr>
            <a:xfrm>
              <a:off x="1598756" y="2304616"/>
              <a:ext cx="349105" cy="248515"/>
            </a:xfrm>
            <a:custGeom>
              <a:rect b="b" l="l" r="r" t="t"/>
              <a:pathLst>
                <a:path extrusionOk="0" h="248515" w="349105">
                  <a:moveTo>
                    <a:pt x="11834" y="23668"/>
                  </a:moveTo>
                  <a:cubicBezTo>
                    <a:pt x="11834" y="17132"/>
                    <a:pt x="17132" y="11834"/>
                    <a:pt x="23668" y="11834"/>
                  </a:cubicBezTo>
                  <a:lnTo>
                    <a:pt x="325437" y="11834"/>
                  </a:lnTo>
                  <a:cubicBezTo>
                    <a:pt x="331973" y="11834"/>
                    <a:pt x="337271" y="17132"/>
                    <a:pt x="337271" y="23668"/>
                  </a:cubicBezTo>
                  <a:lnTo>
                    <a:pt x="337271" y="224848"/>
                  </a:lnTo>
                  <a:cubicBezTo>
                    <a:pt x="337271" y="231384"/>
                    <a:pt x="331973" y="236682"/>
                    <a:pt x="325437" y="236682"/>
                  </a:cubicBezTo>
                  <a:lnTo>
                    <a:pt x="125222" y="236682"/>
                  </a:lnTo>
                  <a:lnTo>
                    <a:pt x="118057" y="248516"/>
                  </a:lnTo>
                  <a:lnTo>
                    <a:pt x="325437" y="248516"/>
                  </a:lnTo>
                  <a:cubicBezTo>
                    <a:pt x="338509" y="248516"/>
                    <a:pt x="349105" y="237919"/>
                    <a:pt x="349105" y="224848"/>
                  </a:cubicBezTo>
                  <a:lnTo>
                    <a:pt x="349105" y="23668"/>
                  </a:lnTo>
                  <a:cubicBezTo>
                    <a:pt x="349105" y="10597"/>
                    <a:pt x="338509" y="0"/>
                    <a:pt x="325437" y="0"/>
                  </a:cubicBezTo>
                  <a:lnTo>
                    <a:pt x="23668" y="0"/>
                  </a:lnTo>
                  <a:cubicBezTo>
                    <a:pt x="10597" y="0"/>
                    <a:pt x="0" y="10597"/>
                    <a:pt x="0" y="23668"/>
                  </a:cubicBezTo>
                  <a:lnTo>
                    <a:pt x="0" y="47532"/>
                  </a:lnTo>
                  <a:cubicBezTo>
                    <a:pt x="4015" y="47804"/>
                    <a:pt x="7985" y="48535"/>
                    <a:pt x="11834" y="497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3" name="Google Shape;293;p11"/>
            <p:cNvSpPr/>
            <p:nvPr/>
          </p:nvSpPr>
          <p:spPr>
            <a:xfrm>
              <a:off x="1507573" y="2393183"/>
              <a:ext cx="294445" cy="222568"/>
            </a:xfrm>
            <a:custGeom>
              <a:rect b="b" l="l" r="r" t="t"/>
              <a:pathLst>
                <a:path extrusionOk="0" h="222568" w="294445">
                  <a:moveTo>
                    <a:pt x="161596" y="137055"/>
                  </a:moveTo>
                  <a:cubicBezTo>
                    <a:pt x="163872" y="137329"/>
                    <a:pt x="166101" y="136264"/>
                    <a:pt x="167318" y="134322"/>
                  </a:cubicBezTo>
                  <a:lnTo>
                    <a:pt x="192714" y="93814"/>
                  </a:lnTo>
                  <a:cubicBezTo>
                    <a:pt x="195489" y="89421"/>
                    <a:pt x="201299" y="88109"/>
                    <a:pt x="205692" y="90884"/>
                  </a:cubicBezTo>
                  <a:cubicBezTo>
                    <a:pt x="205842" y="90979"/>
                    <a:pt x="205989" y="91078"/>
                    <a:pt x="206134" y="91180"/>
                  </a:cubicBezTo>
                  <a:cubicBezTo>
                    <a:pt x="210222" y="94484"/>
                    <a:pt x="211077" y="100377"/>
                    <a:pt x="208098" y="104707"/>
                  </a:cubicBezTo>
                  <a:lnTo>
                    <a:pt x="177099" y="155907"/>
                  </a:lnTo>
                  <a:cubicBezTo>
                    <a:pt x="173942" y="161111"/>
                    <a:pt x="167271" y="162945"/>
                    <a:pt x="161898" y="160084"/>
                  </a:cubicBezTo>
                  <a:cubicBezTo>
                    <a:pt x="159012" y="158548"/>
                    <a:pt x="155428" y="159642"/>
                    <a:pt x="153892" y="162528"/>
                  </a:cubicBezTo>
                  <a:cubicBezTo>
                    <a:pt x="152356" y="165414"/>
                    <a:pt x="153450" y="168998"/>
                    <a:pt x="156336" y="170534"/>
                  </a:cubicBezTo>
                  <a:cubicBezTo>
                    <a:pt x="167253" y="176343"/>
                    <a:pt x="180808" y="172614"/>
                    <a:pt x="187217" y="162037"/>
                  </a:cubicBezTo>
                  <a:lnTo>
                    <a:pt x="218157" y="110937"/>
                  </a:lnTo>
                  <a:cubicBezTo>
                    <a:pt x="223005" y="103448"/>
                    <a:pt x="222853" y="93774"/>
                    <a:pt x="217772" y="86441"/>
                  </a:cubicBezTo>
                  <a:lnTo>
                    <a:pt x="292812" y="9999"/>
                  </a:lnTo>
                  <a:cubicBezTo>
                    <a:pt x="295067" y="7632"/>
                    <a:pt x="294976" y="3888"/>
                    <a:pt x="292610" y="1633"/>
                  </a:cubicBezTo>
                  <a:cubicBezTo>
                    <a:pt x="290292" y="-576"/>
                    <a:pt x="286637" y="-540"/>
                    <a:pt x="284363" y="1715"/>
                  </a:cubicBezTo>
                  <a:lnTo>
                    <a:pt x="208382" y="79110"/>
                  </a:lnTo>
                  <a:cubicBezTo>
                    <a:pt x="204626" y="77611"/>
                    <a:pt x="200518" y="77223"/>
                    <a:pt x="196548" y="77991"/>
                  </a:cubicBezTo>
                  <a:cubicBezTo>
                    <a:pt x="190823" y="79137"/>
                    <a:pt x="185815" y="82572"/>
                    <a:pt x="182684" y="87500"/>
                  </a:cubicBezTo>
                  <a:lnTo>
                    <a:pt x="163963" y="117375"/>
                  </a:lnTo>
                  <a:lnTo>
                    <a:pt x="153034" y="84311"/>
                  </a:lnTo>
                  <a:lnTo>
                    <a:pt x="152649" y="83400"/>
                  </a:lnTo>
                  <a:cubicBezTo>
                    <a:pt x="143845" y="63187"/>
                    <a:pt x="122869" y="59359"/>
                    <a:pt x="87302" y="59359"/>
                  </a:cubicBezTo>
                  <a:cubicBezTo>
                    <a:pt x="51734" y="59359"/>
                    <a:pt x="30782" y="63187"/>
                    <a:pt x="21907" y="83459"/>
                  </a:cubicBezTo>
                  <a:cubicBezTo>
                    <a:pt x="21907" y="83459"/>
                    <a:pt x="21670" y="83956"/>
                    <a:pt x="21552" y="84293"/>
                  </a:cubicBezTo>
                  <a:cubicBezTo>
                    <a:pt x="21396" y="84697"/>
                    <a:pt x="21272" y="85113"/>
                    <a:pt x="21179" y="85536"/>
                  </a:cubicBezTo>
                  <a:lnTo>
                    <a:pt x="522" y="198462"/>
                  </a:lnTo>
                  <a:cubicBezTo>
                    <a:pt x="-1945" y="208960"/>
                    <a:pt x="4565" y="219471"/>
                    <a:pt x="15063" y="221938"/>
                  </a:cubicBezTo>
                  <a:cubicBezTo>
                    <a:pt x="15538" y="222050"/>
                    <a:pt x="16017" y="222144"/>
                    <a:pt x="16498" y="222219"/>
                  </a:cubicBezTo>
                  <a:lnTo>
                    <a:pt x="18273" y="222497"/>
                  </a:lnTo>
                  <a:cubicBezTo>
                    <a:pt x="18583" y="222547"/>
                    <a:pt x="18895" y="222571"/>
                    <a:pt x="19208" y="222568"/>
                  </a:cubicBezTo>
                  <a:cubicBezTo>
                    <a:pt x="22475" y="222467"/>
                    <a:pt x="25040" y="219737"/>
                    <a:pt x="24939" y="216471"/>
                  </a:cubicBezTo>
                  <a:cubicBezTo>
                    <a:pt x="24853" y="213686"/>
                    <a:pt x="22836" y="211339"/>
                    <a:pt x="20096" y="210835"/>
                  </a:cubicBezTo>
                  <a:lnTo>
                    <a:pt x="18321" y="210551"/>
                  </a:lnTo>
                  <a:cubicBezTo>
                    <a:pt x="16205" y="210225"/>
                    <a:pt x="14324" y="209025"/>
                    <a:pt x="13137" y="207243"/>
                  </a:cubicBezTo>
                  <a:cubicBezTo>
                    <a:pt x="11904" y="205375"/>
                    <a:pt x="11527" y="203069"/>
                    <a:pt x="12102" y="200906"/>
                  </a:cubicBezTo>
                  <a:lnTo>
                    <a:pt x="32699" y="88328"/>
                  </a:lnTo>
                  <a:lnTo>
                    <a:pt x="32764" y="88163"/>
                  </a:lnTo>
                  <a:cubicBezTo>
                    <a:pt x="37587" y="77151"/>
                    <a:pt x="47699" y="71193"/>
                    <a:pt x="87302" y="71193"/>
                  </a:cubicBezTo>
                  <a:cubicBezTo>
                    <a:pt x="126904" y="71193"/>
                    <a:pt x="137005" y="77151"/>
                    <a:pt x="141792" y="88062"/>
                  </a:cubicBezTo>
                  <a:lnTo>
                    <a:pt x="156691" y="133032"/>
                  </a:lnTo>
                  <a:cubicBezTo>
                    <a:pt x="157408" y="135210"/>
                    <a:pt x="159319" y="136778"/>
                    <a:pt x="161596" y="13705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4" name="Google Shape;294;p11"/>
            <p:cNvSpPr/>
            <p:nvPr/>
          </p:nvSpPr>
          <p:spPr>
            <a:xfrm>
              <a:off x="1551420" y="2508280"/>
              <a:ext cx="88755" cy="257864"/>
            </a:xfrm>
            <a:custGeom>
              <a:rect b="b" l="l" r="r" t="t"/>
              <a:pathLst>
                <a:path extrusionOk="0" h="257864" w="88755">
                  <a:moveTo>
                    <a:pt x="82839" y="0"/>
                  </a:moveTo>
                  <a:cubicBezTo>
                    <a:pt x="79571" y="0"/>
                    <a:pt x="76922" y="2649"/>
                    <a:pt x="76922" y="5917"/>
                  </a:cubicBezTo>
                  <a:lnTo>
                    <a:pt x="76922" y="246031"/>
                  </a:lnTo>
                  <a:lnTo>
                    <a:pt x="50295" y="246031"/>
                  </a:lnTo>
                  <a:lnTo>
                    <a:pt x="50295" y="98980"/>
                  </a:lnTo>
                  <a:lnTo>
                    <a:pt x="38461" y="98980"/>
                  </a:lnTo>
                  <a:lnTo>
                    <a:pt x="38461" y="246031"/>
                  </a:lnTo>
                  <a:lnTo>
                    <a:pt x="11834" y="246031"/>
                  </a:lnTo>
                  <a:lnTo>
                    <a:pt x="11834" y="5917"/>
                  </a:lnTo>
                  <a:cubicBezTo>
                    <a:pt x="11834" y="2649"/>
                    <a:pt x="9185" y="0"/>
                    <a:pt x="5917" y="0"/>
                  </a:cubicBezTo>
                  <a:cubicBezTo>
                    <a:pt x="2649" y="0"/>
                    <a:pt x="0" y="2649"/>
                    <a:pt x="0" y="5917"/>
                  </a:cubicBezTo>
                  <a:lnTo>
                    <a:pt x="0" y="257865"/>
                  </a:lnTo>
                  <a:lnTo>
                    <a:pt x="88756" y="257865"/>
                  </a:lnTo>
                  <a:lnTo>
                    <a:pt x="88756" y="5917"/>
                  </a:lnTo>
                  <a:cubicBezTo>
                    <a:pt x="88756" y="2649"/>
                    <a:pt x="86107" y="0"/>
                    <a:pt x="82839" y="0"/>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5" name="Google Shape;295;p11"/>
            <p:cNvSpPr/>
            <p:nvPr/>
          </p:nvSpPr>
          <p:spPr>
            <a:xfrm>
              <a:off x="1559373" y="2369703"/>
              <a:ext cx="71004" cy="71004"/>
            </a:xfrm>
            <a:custGeom>
              <a:rect b="b" l="l" r="r" t="t"/>
              <a:pathLst>
                <a:path extrusionOk="0" h="71004" w="71004">
                  <a:moveTo>
                    <a:pt x="35502" y="71005"/>
                  </a:moveTo>
                  <a:cubicBezTo>
                    <a:pt x="55110" y="71005"/>
                    <a:pt x="71005" y="55110"/>
                    <a:pt x="71005" y="35502"/>
                  </a:cubicBezTo>
                  <a:cubicBezTo>
                    <a:pt x="71005" y="15895"/>
                    <a:pt x="55110" y="0"/>
                    <a:pt x="35502" y="0"/>
                  </a:cubicBezTo>
                  <a:cubicBezTo>
                    <a:pt x="15895" y="0"/>
                    <a:pt x="0" y="15895"/>
                    <a:pt x="0" y="35502"/>
                  </a:cubicBezTo>
                  <a:cubicBezTo>
                    <a:pt x="23" y="55100"/>
                    <a:pt x="15904" y="70981"/>
                    <a:pt x="35502" y="71005"/>
                  </a:cubicBezTo>
                  <a:close/>
                  <a:moveTo>
                    <a:pt x="35502" y="11834"/>
                  </a:moveTo>
                  <a:cubicBezTo>
                    <a:pt x="48574" y="11834"/>
                    <a:pt x="59170" y="22431"/>
                    <a:pt x="59170" y="35502"/>
                  </a:cubicBezTo>
                  <a:cubicBezTo>
                    <a:pt x="59170" y="48574"/>
                    <a:pt x="48574" y="59170"/>
                    <a:pt x="35502" y="59170"/>
                  </a:cubicBezTo>
                  <a:cubicBezTo>
                    <a:pt x="22431" y="59170"/>
                    <a:pt x="11834" y="48574"/>
                    <a:pt x="11834" y="35502"/>
                  </a:cubicBezTo>
                  <a:cubicBezTo>
                    <a:pt x="11834" y="22431"/>
                    <a:pt x="22431" y="11834"/>
                    <a:pt x="35502" y="1183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96" name="Google Shape;296;p11"/>
          <p:cNvSpPr/>
          <p:nvPr/>
        </p:nvSpPr>
        <p:spPr>
          <a:xfrm>
            <a:off x="800859" y="1732934"/>
            <a:ext cx="1956195" cy="4460048"/>
          </a:xfrm>
          <a:prstGeom prst="rect">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Penna con riempimento a tinta unita" id="297" name="Google Shape;297;p11"/>
          <p:cNvPicPr preferRelativeResize="0"/>
          <p:nvPr/>
        </p:nvPicPr>
        <p:blipFill rotWithShape="1">
          <a:blip r:embed="rId3">
            <a:alphaModFix/>
          </a:blip>
          <a:srcRect b="0" l="0" r="0" t="0"/>
          <a:stretch/>
        </p:blipFill>
        <p:spPr>
          <a:xfrm>
            <a:off x="2427284" y="4357813"/>
            <a:ext cx="914400" cy="914400"/>
          </a:xfrm>
          <a:prstGeom prst="rect">
            <a:avLst/>
          </a:prstGeom>
          <a:noFill/>
          <a:ln>
            <a:noFill/>
          </a:ln>
        </p:spPr>
      </p:pic>
      <p:cxnSp>
        <p:nvCxnSpPr>
          <p:cNvPr id="298" name="Google Shape;298;p11"/>
          <p:cNvCxnSpPr/>
          <p:nvPr/>
        </p:nvCxnSpPr>
        <p:spPr>
          <a:xfrm>
            <a:off x="1162170" y="3375836"/>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299" name="Google Shape;299;p11"/>
          <p:cNvCxnSpPr/>
          <p:nvPr/>
        </p:nvCxnSpPr>
        <p:spPr>
          <a:xfrm>
            <a:off x="1162170" y="3501655"/>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0" name="Google Shape;300;p11"/>
          <p:cNvCxnSpPr/>
          <p:nvPr/>
        </p:nvCxnSpPr>
        <p:spPr>
          <a:xfrm>
            <a:off x="1173125" y="3643424"/>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1" name="Google Shape;301;p11"/>
          <p:cNvCxnSpPr/>
          <p:nvPr/>
        </p:nvCxnSpPr>
        <p:spPr>
          <a:xfrm>
            <a:off x="1173125" y="3795823"/>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2" name="Google Shape;302;p11"/>
          <p:cNvCxnSpPr/>
          <p:nvPr/>
        </p:nvCxnSpPr>
        <p:spPr>
          <a:xfrm>
            <a:off x="1173125" y="3938793"/>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3" name="Google Shape;303;p11"/>
          <p:cNvCxnSpPr/>
          <p:nvPr/>
        </p:nvCxnSpPr>
        <p:spPr>
          <a:xfrm>
            <a:off x="1175736" y="4100623"/>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4" name="Google Shape;304;p11"/>
          <p:cNvCxnSpPr/>
          <p:nvPr/>
        </p:nvCxnSpPr>
        <p:spPr>
          <a:xfrm>
            <a:off x="1191506" y="4274288"/>
            <a:ext cx="1329070" cy="0"/>
          </a:xfrm>
          <a:prstGeom prst="straightConnector1">
            <a:avLst/>
          </a:prstGeom>
          <a:noFill/>
          <a:ln cap="flat" cmpd="sng" w="9525">
            <a:solidFill>
              <a:schemeClr val="accent1"/>
            </a:solidFill>
            <a:prstDash val="solid"/>
            <a:miter lim="800000"/>
            <a:headEnd len="sm" w="sm" type="none"/>
            <a:tailEnd len="sm" w="sm" type="none"/>
          </a:ln>
        </p:spPr>
      </p:cxnSp>
      <p:cxnSp>
        <p:nvCxnSpPr>
          <p:cNvPr id="305" name="Google Shape;305;p11"/>
          <p:cNvCxnSpPr/>
          <p:nvPr/>
        </p:nvCxnSpPr>
        <p:spPr>
          <a:xfrm>
            <a:off x="1173125" y="4416055"/>
            <a:ext cx="1329070" cy="0"/>
          </a:xfrm>
          <a:prstGeom prst="straightConnector1">
            <a:avLst/>
          </a:prstGeom>
          <a:noFill/>
          <a:ln cap="flat" cmpd="sng" w="9525">
            <a:solidFill>
              <a:schemeClr val="accent1"/>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12"/>
          <p:cNvSpPr txBox="1"/>
          <p:nvPr>
            <p:ph idx="2" type="body"/>
          </p:nvPr>
        </p:nvSpPr>
        <p:spPr>
          <a:xfrm>
            <a:off x="436080" y="1405106"/>
            <a:ext cx="4932333" cy="472840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FFC000"/>
              </a:buClr>
              <a:buSzPts val="3200"/>
              <a:buNone/>
            </a:pPr>
            <a:r>
              <a:rPr lang="it-IT" sz="3200">
                <a:solidFill>
                  <a:srgbClr val="FFC000"/>
                </a:solidFill>
                <a:latin typeface="Times New Roman"/>
                <a:ea typeface="Times New Roman"/>
                <a:cs typeface="Times New Roman"/>
                <a:sym typeface="Times New Roman"/>
              </a:rPr>
              <a:t>SECOND STEP: </a:t>
            </a:r>
            <a:r>
              <a:rPr b="1" lang="it-IT" sz="3200">
                <a:solidFill>
                  <a:srgbClr val="FFC000"/>
                </a:solidFill>
                <a:latin typeface="Times New Roman"/>
                <a:ea typeface="Times New Roman"/>
                <a:cs typeface="Times New Roman"/>
                <a:sym typeface="Times New Roman"/>
              </a:rPr>
              <a:t>CHOOSE YOUR GOAL!</a:t>
            </a:r>
            <a:endParaRPr/>
          </a:p>
          <a:p>
            <a:pPr indent="0" lvl="0" marL="0" rtl="0" algn="l">
              <a:lnSpc>
                <a:spcPct val="90000"/>
              </a:lnSpc>
              <a:spcBef>
                <a:spcPts val="1000"/>
              </a:spcBef>
              <a:spcAft>
                <a:spcPts val="0"/>
              </a:spcAft>
              <a:buClr>
                <a:schemeClr val="dk1"/>
              </a:buClr>
              <a:buSzPts val="1800"/>
              <a:buNone/>
            </a:pPr>
            <a:r>
              <a:t/>
            </a:r>
            <a:endParaRPr b="1">
              <a:solidFill>
                <a:srgbClr val="FFC000"/>
              </a:solidFill>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While picking up your card, look at the goals you have to achieve there: they are based on the </a:t>
            </a:r>
            <a:r>
              <a:rPr i="1" lang="it-IT" sz="2400">
                <a:latin typeface="Times New Roman"/>
                <a:ea typeface="Times New Roman"/>
                <a:cs typeface="Times New Roman"/>
                <a:sym typeface="Times New Roman"/>
              </a:rPr>
              <a:t>National Directions for the curriculum for Kindergarten, Primary and Middle School. </a:t>
            </a:r>
            <a:endParaRPr i="1" sz="2400" u="sng">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An italian document through which teachers can decide the aim of every teaching session.  </a:t>
            </a:r>
            <a:endParaRPr/>
          </a:p>
          <a:p>
            <a:pPr indent="0" lvl="0" marL="0" rtl="0" algn="l">
              <a:lnSpc>
                <a:spcPct val="90000"/>
              </a:lnSpc>
              <a:spcBef>
                <a:spcPts val="1000"/>
              </a:spcBef>
              <a:spcAft>
                <a:spcPts val="0"/>
              </a:spcAft>
              <a:buClr>
                <a:schemeClr val="dk1"/>
              </a:buClr>
              <a:buSzPts val="1800"/>
              <a:buNone/>
            </a:pPr>
            <a:r>
              <a:t/>
            </a:r>
            <a:endParaRPr>
              <a:latin typeface="Times New Roman"/>
              <a:ea typeface="Times New Roman"/>
              <a:cs typeface="Times New Roman"/>
              <a:sym typeface="Times New Roman"/>
            </a:endParaRPr>
          </a:p>
        </p:txBody>
      </p:sp>
      <p:grpSp>
        <p:nvGrpSpPr>
          <p:cNvPr id="312" name="Google Shape;312;p12"/>
          <p:cNvGrpSpPr/>
          <p:nvPr/>
        </p:nvGrpSpPr>
        <p:grpSpPr>
          <a:xfrm>
            <a:off x="10041021" y="180356"/>
            <a:ext cx="1816681" cy="1805760"/>
            <a:chOff x="2915859" y="978302"/>
            <a:chExt cx="5216631" cy="5252118"/>
          </a:xfrm>
        </p:grpSpPr>
        <p:grpSp>
          <p:nvGrpSpPr>
            <p:cNvPr id="313" name="Google Shape;313;p12"/>
            <p:cNvGrpSpPr/>
            <p:nvPr/>
          </p:nvGrpSpPr>
          <p:grpSpPr>
            <a:xfrm rot="850752">
              <a:off x="3114155" y="1277516"/>
              <a:ext cx="2685921" cy="1953090"/>
              <a:chOff x="2358538" y="952710"/>
              <a:chExt cx="3556487" cy="2466764"/>
            </a:xfrm>
          </p:grpSpPr>
          <p:pic>
            <p:nvPicPr>
              <p:cNvPr id="314" name="Google Shape;314;p12"/>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315" name="Google Shape;315;p12"/>
              <p:cNvSpPr/>
              <p:nvPr/>
            </p:nvSpPr>
            <p:spPr>
              <a:xfrm rot="932202">
                <a:off x="3419490" y="1160287"/>
                <a:ext cx="1634763" cy="6219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a:p>
            </p:txBody>
          </p:sp>
        </p:grpSp>
        <p:grpSp>
          <p:nvGrpSpPr>
            <p:cNvPr id="316" name="Google Shape;316;p12"/>
            <p:cNvGrpSpPr/>
            <p:nvPr/>
          </p:nvGrpSpPr>
          <p:grpSpPr>
            <a:xfrm>
              <a:off x="5831823" y="1657349"/>
              <a:ext cx="1806702" cy="2815892"/>
              <a:chOff x="5086127" y="454608"/>
              <a:chExt cx="2392293" cy="3556487"/>
            </a:xfrm>
          </p:grpSpPr>
          <p:pic>
            <p:nvPicPr>
              <p:cNvPr id="317" name="Google Shape;317;p12"/>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318" name="Google Shape;318;p12"/>
              <p:cNvSpPr/>
              <p:nvPr/>
            </p:nvSpPr>
            <p:spPr>
              <a:xfrm>
                <a:off x="5610452" y="966947"/>
                <a:ext cx="1288443" cy="18367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a:p>
            </p:txBody>
          </p:sp>
        </p:grpSp>
        <p:grpSp>
          <p:nvGrpSpPr>
            <p:cNvPr id="319" name="Google Shape;319;p12"/>
            <p:cNvGrpSpPr/>
            <p:nvPr/>
          </p:nvGrpSpPr>
          <p:grpSpPr>
            <a:xfrm>
              <a:off x="4153962" y="3414528"/>
              <a:ext cx="1806702" cy="2815892"/>
              <a:chOff x="2864435" y="2673934"/>
              <a:chExt cx="2392293" cy="3556487"/>
            </a:xfrm>
          </p:grpSpPr>
          <p:pic>
            <p:nvPicPr>
              <p:cNvPr id="320" name="Google Shape;320;p12"/>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321" name="Google Shape;321;p12"/>
              <p:cNvSpPr/>
              <p:nvPr/>
            </p:nvSpPr>
            <p:spPr>
              <a:xfrm rot="-284332">
                <a:off x="3388565" y="3327849"/>
                <a:ext cx="1261304" cy="17984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a:p>
            </p:txBody>
          </p:sp>
        </p:grpSp>
        <p:grpSp>
          <p:nvGrpSpPr>
            <p:cNvPr id="322" name="Google Shape;322;p12"/>
            <p:cNvGrpSpPr/>
            <p:nvPr/>
          </p:nvGrpSpPr>
          <p:grpSpPr>
            <a:xfrm>
              <a:off x="5446569" y="3882953"/>
              <a:ext cx="2685921" cy="1894128"/>
              <a:chOff x="4576003" y="3265555"/>
              <a:chExt cx="3556487" cy="2392293"/>
            </a:xfrm>
          </p:grpSpPr>
          <p:pic>
            <p:nvPicPr>
              <p:cNvPr id="323" name="Google Shape;323;p12"/>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324" name="Google Shape;324;p12"/>
              <p:cNvSpPr/>
              <p:nvPr/>
            </p:nvSpPr>
            <p:spPr>
              <a:xfrm>
                <a:off x="5610456" y="3573155"/>
                <a:ext cx="1369591" cy="179848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a:p>
            </p:txBody>
          </p:sp>
        </p:grpSp>
      </p:grpSp>
      <p:grpSp>
        <p:nvGrpSpPr>
          <p:cNvPr id="325" name="Google Shape;325;p12"/>
          <p:cNvGrpSpPr/>
          <p:nvPr/>
        </p:nvGrpSpPr>
        <p:grpSpPr>
          <a:xfrm>
            <a:off x="5092363" y="1080064"/>
            <a:ext cx="6585950" cy="5266904"/>
            <a:chOff x="4942487" y="1381970"/>
            <a:chExt cx="6585950" cy="5266904"/>
          </a:xfrm>
        </p:grpSpPr>
        <p:pic>
          <p:nvPicPr>
            <p:cNvPr descr="Immagine che contiene testo, schermata, Carattere, numero&#10;&#10;Descrizione generata automaticamente" id="326" name="Google Shape;326;p12"/>
            <p:cNvPicPr preferRelativeResize="0"/>
            <p:nvPr/>
          </p:nvPicPr>
          <p:blipFill rotWithShape="1">
            <a:blip r:embed="rId4">
              <a:alphaModFix/>
            </a:blip>
            <a:srcRect b="0" l="0" r="0" t="1833"/>
            <a:stretch/>
          </p:blipFill>
          <p:spPr>
            <a:xfrm rot="-1254546">
              <a:off x="5550493" y="1713763"/>
              <a:ext cx="2575783" cy="3882561"/>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Rettangolo, Carattere&#10;&#10;Descrizione generata automaticamente" id="327" name="Google Shape;327;p12"/>
            <p:cNvPicPr preferRelativeResize="0"/>
            <p:nvPr/>
          </p:nvPicPr>
          <p:blipFill rotWithShape="1">
            <a:blip r:embed="rId5">
              <a:alphaModFix/>
            </a:blip>
            <a:srcRect b="2862" l="3049" r="2310" t="0"/>
            <a:stretch/>
          </p:blipFill>
          <p:spPr>
            <a:xfrm>
              <a:off x="6455975" y="1641525"/>
              <a:ext cx="2517058" cy="383450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Carattere&#10;&#10;Descrizione generata automaticamente" id="328" name="Google Shape;328;p12"/>
            <p:cNvPicPr preferRelativeResize="0"/>
            <p:nvPr/>
          </p:nvPicPr>
          <p:blipFill rotWithShape="1">
            <a:blip r:embed="rId6">
              <a:alphaModFix/>
            </a:blip>
            <a:srcRect b="1622" l="3985" r="0" t="1534"/>
            <a:stretch/>
          </p:blipFill>
          <p:spPr>
            <a:xfrm rot="1291826">
              <a:off x="7372364" y="1719873"/>
              <a:ext cx="2517058" cy="390493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cartone animato, schermata&#10;&#10;Descrizione generata automaticamente" id="329" name="Google Shape;329;p12"/>
            <p:cNvPicPr preferRelativeResize="0"/>
            <p:nvPr/>
          </p:nvPicPr>
          <p:blipFill rotWithShape="1">
            <a:blip r:embed="rId7">
              <a:alphaModFix/>
            </a:blip>
            <a:srcRect b="0" l="0" r="0" t="3516"/>
            <a:stretch/>
          </p:blipFill>
          <p:spPr>
            <a:xfrm rot="2649094">
              <a:off x="7961371" y="2450938"/>
              <a:ext cx="2598645" cy="383450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13"/>
          <p:cNvSpPr txBox="1"/>
          <p:nvPr>
            <p:ph idx="2" type="body"/>
          </p:nvPr>
        </p:nvSpPr>
        <p:spPr>
          <a:xfrm>
            <a:off x="436080" y="1405106"/>
            <a:ext cx="5948954" cy="472840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FFC000"/>
              </a:buClr>
              <a:buSzPts val="3200"/>
              <a:buNone/>
            </a:pPr>
            <a:r>
              <a:rPr b="1" lang="it-IT" sz="3200">
                <a:solidFill>
                  <a:srgbClr val="FFC000"/>
                </a:solidFill>
                <a:latin typeface="Times New Roman"/>
                <a:ea typeface="Times New Roman"/>
                <a:cs typeface="Times New Roman"/>
                <a:sym typeface="Times New Roman"/>
              </a:rPr>
              <a:t>NATIONAL DIRECTIONS FOR CURRICULUM</a:t>
            </a:r>
            <a:endParaRPr/>
          </a:p>
          <a:p>
            <a:pPr indent="0" lvl="0" marL="0" rtl="0" algn="l">
              <a:lnSpc>
                <a:spcPct val="90000"/>
              </a:lnSpc>
              <a:spcBef>
                <a:spcPts val="1000"/>
              </a:spcBef>
              <a:spcAft>
                <a:spcPts val="0"/>
              </a:spcAft>
              <a:buClr>
                <a:schemeClr val="dk1"/>
              </a:buClr>
              <a:buSzPts val="1800"/>
              <a:buNone/>
            </a:pPr>
            <a:r>
              <a:t/>
            </a:r>
            <a:endParaRPr b="1">
              <a:solidFill>
                <a:srgbClr val="FFC000"/>
              </a:solidFill>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It is an Italian document with the aim to relate culture, school and the single person, all of them jointed also to the principles of the Italian Constitution, and the European culture, giving importance to the individual diversities, asking students, as well as parents, to participate. </a:t>
            </a:r>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For more info scan the QRCODE!</a:t>
            </a:r>
            <a:endParaRPr/>
          </a:p>
          <a:p>
            <a:pPr indent="0" lvl="0" marL="0" rtl="0" algn="l">
              <a:lnSpc>
                <a:spcPct val="90000"/>
              </a:lnSpc>
              <a:spcBef>
                <a:spcPts val="1000"/>
              </a:spcBef>
              <a:spcAft>
                <a:spcPts val="0"/>
              </a:spcAft>
              <a:buClr>
                <a:schemeClr val="dk1"/>
              </a:buClr>
              <a:buSzPts val="1800"/>
              <a:buNone/>
            </a:pPr>
            <a:r>
              <a:t/>
            </a:r>
            <a:endParaRPr>
              <a:latin typeface="Times New Roman"/>
              <a:ea typeface="Times New Roman"/>
              <a:cs typeface="Times New Roman"/>
              <a:sym typeface="Times New Roman"/>
            </a:endParaRPr>
          </a:p>
        </p:txBody>
      </p:sp>
      <p:grpSp>
        <p:nvGrpSpPr>
          <p:cNvPr id="336" name="Google Shape;336;p13"/>
          <p:cNvGrpSpPr/>
          <p:nvPr/>
        </p:nvGrpSpPr>
        <p:grpSpPr>
          <a:xfrm>
            <a:off x="10041021" y="180356"/>
            <a:ext cx="1816681" cy="1805760"/>
            <a:chOff x="2915859" y="978302"/>
            <a:chExt cx="5216631" cy="5252118"/>
          </a:xfrm>
        </p:grpSpPr>
        <p:grpSp>
          <p:nvGrpSpPr>
            <p:cNvPr id="337" name="Google Shape;337;p13"/>
            <p:cNvGrpSpPr/>
            <p:nvPr/>
          </p:nvGrpSpPr>
          <p:grpSpPr>
            <a:xfrm rot="850752">
              <a:off x="3114155" y="1277516"/>
              <a:ext cx="2685921" cy="1953090"/>
              <a:chOff x="2358538" y="952710"/>
              <a:chExt cx="3556487" cy="2466764"/>
            </a:xfrm>
          </p:grpSpPr>
          <p:pic>
            <p:nvPicPr>
              <p:cNvPr id="338" name="Google Shape;338;p13"/>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339" name="Google Shape;339;p13"/>
              <p:cNvSpPr/>
              <p:nvPr/>
            </p:nvSpPr>
            <p:spPr>
              <a:xfrm rot="932202">
                <a:off x="3419490" y="1160287"/>
                <a:ext cx="1634763" cy="6219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a:p>
            </p:txBody>
          </p:sp>
        </p:grpSp>
        <p:grpSp>
          <p:nvGrpSpPr>
            <p:cNvPr id="340" name="Google Shape;340;p13"/>
            <p:cNvGrpSpPr/>
            <p:nvPr/>
          </p:nvGrpSpPr>
          <p:grpSpPr>
            <a:xfrm>
              <a:off x="5831823" y="1657349"/>
              <a:ext cx="1806702" cy="2815892"/>
              <a:chOff x="5086127" y="454608"/>
              <a:chExt cx="2392293" cy="3556487"/>
            </a:xfrm>
          </p:grpSpPr>
          <p:pic>
            <p:nvPicPr>
              <p:cNvPr id="341" name="Google Shape;341;p13"/>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342" name="Google Shape;342;p13"/>
              <p:cNvSpPr/>
              <p:nvPr/>
            </p:nvSpPr>
            <p:spPr>
              <a:xfrm>
                <a:off x="5610452" y="966947"/>
                <a:ext cx="1288443" cy="18367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a:p>
            </p:txBody>
          </p:sp>
        </p:grpSp>
        <p:grpSp>
          <p:nvGrpSpPr>
            <p:cNvPr id="343" name="Google Shape;343;p13"/>
            <p:cNvGrpSpPr/>
            <p:nvPr/>
          </p:nvGrpSpPr>
          <p:grpSpPr>
            <a:xfrm>
              <a:off x="4153962" y="3414528"/>
              <a:ext cx="1806702" cy="2815892"/>
              <a:chOff x="2864435" y="2673934"/>
              <a:chExt cx="2392293" cy="3556487"/>
            </a:xfrm>
          </p:grpSpPr>
          <p:pic>
            <p:nvPicPr>
              <p:cNvPr id="344" name="Google Shape;344;p13"/>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345" name="Google Shape;345;p13"/>
              <p:cNvSpPr/>
              <p:nvPr/>
            </p:nvSpPr>
            <p:spPr>
              <a:xfrm rot="-284332">
                <a:off x="3388565" y="3327849"/>
                <a:ext cx="1261304" cy="17984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a:p>
            </p:txBody>
          </p:sp>
        </p:grpSp>
        <p:grpSp>
          <p:nvGrpSpPr>
            <p:cNvPr id="346" name="Google Shape;346;p13"/>
            <p:cNvGrpSpPr/>
            <p:nvPr/>
          </p:nvGrpSpPr>
          <p:grpSpPr>
            <a:xfrm>
              <a:off x="5446569" y="3882953"/>
              <a:ext cx="2685921" cy="1894128"/>
              <a:chOff x="4576003" y="3265555"/>
              <a:chExt cx="3556487" cy="2392293"/>
            </a:xfrm>
          </p:grpSpPr>
          <p:pic>
            <p:nvPicPr>
              <p:cNvPr id="347" name="Google Shape;347;p13"/>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348" name="Google Shape;348;p13"/>
              <p:cNvSpPr/>
              <p:nvPr/>
            </p:nvSpPr>
            <p:spPr>
              <a:xfrm>
                <a:off x="5610456" y="3573155"/>
                <a:ext cx="1369591" cy="179848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a:p>
            </p:txBody>
          </p:sp>
        </p:grpSp>
      </p:grpSp>
      <p:pic>
        <p:nvPicPr>
          <p:cNvPr id="349" name="Google Shape;349;p13"/>
          <p:cNvPicPr preferRelativeResize="0"/>
          <p:nvPr/>
        </p:nvPicPr>
        <p:blipFill rotWithShape="1">
          <a:blip r:embed="rId4">
            <a:alphaModFix/>
          </a:blip>
          <a:srcRect b="0" l="0" r="0" t="0"/>
          <a:stretch/>
        </p:blipFill>
        <p:spPr>
          <a:xfrm>
            <a:off x="7362814" y="2106070"/>
            <a:ext cx="3598606" cy="359860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14"/>
          <p:cNvSpPr txBox="1"/>
          <p:nvPr>
            <p:ph idx="2" type="body"/>
          </p:nvPr>
        </p:nvSpPr>
        <p:spPr>
          <a:xfrm>
            <a:off x="329148" y="1123188"/>
            <a:ext cx="6912076" cy="4728408"/>
          </a:xfrm>
          <a:prstGeom prst="rect">
            <a:avLst/>
          </a:prstGeom>
          <a:noFill/>
          <a:ln>
            <a:noFill/>
          </a:ln>
        </p:spPr>
        <p:txBody>
          <a:bodyPr anchorCtr="0" anchor="t" bIns="45700" lIns="91425" spcFirstLastPara="1" rIns="91425" wrap="square" tIns="45700">
            <a:normAutofit fontScale="85000" lnSpcReduction="20000"/>
          </a:bodyPr>
          <a:lstStyle/>
          <a:p>
            <a:pPr indent="0" lvl="0" marL="0" rtl="0" algn="ctr">
              <a:lnSpc>
                <a:spcPct val="90000"/>
              </a:lnSpc>
              <a:spcBef>
                <a:spcPts val="0"/>
              </a:spcBef>
              <a:spcAft>
                <a:spcPts val="0"/>
              </a:spcAft>
              <a:buClr>
                <a:srgbClr val="FFC000"/>
              </a:buClr>
              <a:buSzPct val="100000"/>
              <a:buNone/>
            </a:pPr>
            <a:r>
              <a:rPr lang="it-IT" sz="3200">
                <a:solidFill>
                  <a:srgbClr val="FFC000"/>
                </a:solidFill>
                <a:latin typeface="Times New Roman"/>
                <a:ea typeface="Times New Roman"/>
                <a:cs typeface="Times New Roman"/>
                <a:sym typeface="Times New Roman"/>
              </a:rPr>
              <a:t>SECOND STEP: </a:t>
            </a:r>
            <a:r>
              <a:rPr b="1" lang="it-IT" sz="3200">
                <a:solidFill>
                  <a:srgbClr val="FFC000"/>
                </a:solidFill>
                <a:latin typeface="Times New Roman"/>
                <a:ea typeface="Times New Roman"/>
                <a:cs typeface="Times New Roman"/>
                <a:sym typeface="Times New Roman"/>
              </a:rPr>
              <a:t>CHOOSE YOUR GOAL!</a:t>
            </a:r>
            <a:endParaRPr/>
          </a:p>
          <a:p>
            <a:pPr indent="0" lvl="0" marL="0" rtl="0" algn="l">
              <a:lnSpc>
                <a:spcPct val="90000"/>
              </a:lnSpc>
              <a:spcBef>
                <a:spcPts val="1000"/>
              </a:spcBef>
              <a:spcAft>
                <a:spcPts val="0"/>
              </a:spcAft>
              <a:buClr>
                <a:schemeClr val="dk1"/>
              </a:buClr>
              <a:buSzPct val="100000"/>
              <a:buNone/>
            </a:pPr>
            <a:r>
              <a:t/>
            </a:r>
            <a:endParaRPr b="1" sz="2100">
              <a:solidFill>
                <a:srgbClr val="FFC000"/>
              </a:solidFill>
              <a:latin typeface="Times New Roman"/>
              <a:ea typeface="Times New Roman"/>
              <a:cs typeface="Times New Roman"/>
              <a:sym typeface="Times New Roman"/>
            </a:endParaRPr>
          </a:p>
          <a:p>
            <a:pPr indent="0" lvl="0" marL="0" rtl="0" algn="just">
              <a:lnSpc>
                <a:spcPct val="90000"/>
              </a:lnSpc>
              <a:spcBef>
                <a:spcPts val="1000"/>
              </a:spcBef>
              <a:spcAft>
                <a:spcPts val="0"/>
              </a:spcAft>
              <a:buClr>
                <a:schemeClr val="dk1"/>
              </a:buClr>
              <a:buSzPct val="100000"/>
              <a:buNone/>
            </a:pPr>
            <a:r>
              <a:rPr lang="it-IT" sz="2100">
                <a:latin typeface="Times New Roman"/>
                <a:ea typeface="Times New Roman"/>
                <a:cs typeface="Times New Roman"/>
                <a:sym typeface="Times New Roman"/>
              </a:rPr>
              <a:t>To do that, you have to remember and to know the </a:t>
            </a:r>
            <a:r>
              <a:rPr b="1" lang="it-IT" sz="2100">
                <a:latin typeface="Times New Roman"/>
                <a:ea typeface="Times New Roman"/>
                <a:cs typeface="Times New Roman"/>
                <a:sym typeface="Times New Roman"/>
              </a:rPr>
              <a:t>IEP  (INDIVIDUALIZED EDUCATIONAL PLAN):</a:t>
            </a:r>
            <a:endParaRPr/>
          </a:p>
          <a:p>
            <a:pPr indent="0" lvl="0" marL="0" rtl="0" algn="just">
              <a:lnSpc>
                <a:spcPct val="90000"/>
              </a:lnSpc>
              <a:spcBef>
                <a:spcPts val="1000"/>
              </a:spcBef>
              <a:spcAft>
                <a:spcPts val="0"/>
              </a:spcAft>
              <a:buClr>
                <a:schemeClr val="dk1"/>
              </a:buClr>
              <a:buSzPct val="100000"/>
              <a:buNone/>
            </a:pPr>
            <a:r>
              <a:rPr lang="it-IT" sz="2100">
                <a:latin typeface="Times New Roman"/>
                <a:ea typeface="Times New Roman"/>
                <a:cs typeface="Times New Roman"/>
                <a:sym typeface="Times New Roman"/>
              </a:rPr>
              <a:t>This plan details an individualized support strategy to enable the student to reach their learning goals, because it is the “</a:t>
            </a:r>
            <a:r>
              <a:rPr i="1" lang="it-IT" sz="2100">
                <a:latin typeface="Times New Roman"/>
                <a:ea typeface="Times New Roman"/>
                <a:cs typeface="Times New Roman"/>
                <a:sym typeface="Times New Roman"/>
              </a:rPr>
              <a:t>duty of the Italian Republic to remove any obstacles constraining the freedom and equality of citizens in order to ensure the full development of the human person”</a:t>
            </a:r>
            <a:r>
              <a:rPr lang="it-IT" sz="2100">
                <a:latin typeface="Times New Roman"/>
                <a:ea typeface="Times New Roman"/>
                <a:cs typeface="Times New Roman"/>
                <a:sym typeface="Times New Roman"/>
              </a:rPr>
              <a:t> (Article 3).</a:t>
            </a:r>
            <a:endParaRPr sz="2100">
              <a:latin typeface="Times New Roman"/>
              <a:ea typeface="Times New Roman"/>
              <a:cs typeface="Times New Roman"/>
              <a:sym typeface="Times New Roman"/>
            </a:endParaRPr>
          </a:p>
          <a:p>
            <a:pPr indent="0" lvl="0" marL="0" rtl="0" algn="just">
              <a:lnSpc>
                <a:spcPct val="90000"/>
              </a:lnSpc>
              <a:spcBef>
                <a:spcPts val="1000"/>
              </a:spcBef>
              <a:spcAft>
                <a:spcPts val="0"/>
              </a:spcAft>
              <a:buClr>
                <a:schemeClr val="dk1"/>
              </a:buClr>
              <a:buSzPct val="100000"/>
              <a:buNone/>
            </a:pPr>
            <a:r>
              <a:rPr lang="it-IT" sz="2100">
                <a:latin typeface="Times New Roman"/>
                <a:ea typeface="Times New Roman"/>
                <a:cs typeface="Times New Roman"/>
                <a:sym typeface="Times New Roman"/>
              </a:rPr>
              <a:t>In particular, Decree 66 on the inclusion of pupils with disabilities focuses on the school environment and enhances individual education plans (IEPs) for pupils, aimed at identifying barriers and facilitators in school life. Parents submit information about their children so schools can provide all the necessary support. In addition, families are eligible for other help, including financial support, according to the national health plan</a:t>
            </a:r>
            <a:r>
              <a:rPr b="1" lang="it-IT" sz="2100">
                <a:latin typeface="Times New Roman"/>
                <a:ea typeface="Times New Roman"/>
                <a:cs typeface="Times New Roman"/>
                <a:sym typeface="Times New Roman"/>
              </a:rPr>
              <a:t>.</a:t>
            </a:r>
            <a:endParaRPr/>
          </a:p>
          <a:p>
            <a:pPr indent="0" lvl="0" marL="0" rtl="0" algn="just">
              <a:lnSpc>
                <a:spcPct val="90000"/>
              </a:lnSpc>
              <a:spcBef>
                <a:spcPts val="1000"/>
              </a:spcBef>
              <a:spcAft>
                <a:spcPts val="0"/>
              </a:spcAft>
              <a:buClr>
                <a:schemeClr val="dk1"/>
              </a:buClr>
              <a:buSzPct val="100000"/>
              <a:buNone/>
            </a:pPr>
            <a:r>
              <a:rPr lang="it-IT" sz="2100">
                <a:latin typeface="Times New Roman"/>
                <a:ea typeface="Times New Roman"/>
                <a:cs typeface="Times New Roman"/>
                <a:sym typeface="Times New Roman"/>
              </a:rPr>
              <a:t>It aims to ensure an ever more welcoming school for pupils with disabilities, strengthening the role of families and associations in inclusion processes and involving – especially through in-service training – all the school staff.</a:t>
            </a:r>
            <a:endParaRPr sz="2100">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ct val="100000"/>
              <a:buNone/>
            </a:pPr>
            <a:r>
              <a:t/>
            </a:r>
            <a:endParaRPr b="1">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ct val="100000"/>
              <a:buNone/>
            </a:pPr>
            <a:r>
              <a:t/>
            </a:r>
            <a:endParaRPr>
              <a:latin typeface="Times New Roman"/>
              <a:ea typeface="Times New Roman"/>
              <a:cs typeface="Times New Roman"/>
              <a:sym typeface="Times New Roman"/>
            </a:endParaRPr>
          </a:p>
        </p:txBody>
      </p:sp>
      <p:grpSp>
        <p:nvGrpSpPr>
          <p:cNvPr id="355" name="Google Shape;355;p14"/>
          <p:cNvGrpSpPr/>
          <p:nvPr/>
        </p:nvGrpSpPr>
        <p:grpSpPr>
          <a:xfrm>
            <a:off x="10041021" y="180356"/>
            <a:ext cx="1816681" cy="1805760"/>
            <a:chOff x="2915859" y="978302"/>
            <a:chExt cx="5216631" cy="5252118"/>
          </a:xfrm>
        </p:grpSpPr>
        <p:grpSp>
          <p:nvGrpSpPr>
            <p:cNvPr id="356" name="Google Shape;356;p14"/>
            <p:cNvGrpSpPr/>
            <p:nvPr/>
          </p:nvGrpSpPr>
          <p:grpSpPr>
            <a:xfrm rot="850752">
              <a:off x="3114155" y="1277516"/>
              <a:ext cx="2685921" cy="1953090"/>
              <a:chOff x="2358538" y="952710"/>
              <a:chExt cx="3556487" cy="2466764"/>
            </a:xfrm>
          </p:grpSpPr>
          <p:pic>
            <p:nvPicPr>
              <p:cNvPr id="357" name="Google Shape;357;p14"/>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358" name="Google Shape;358;p14"/>
              <p:cNvSpPr/>
              <p:nvPr/>
            </p:nvSpPr>
            <p:spPr>
              <a:xfrm rot="932202">
                <a:off x="3419490" y="1160287"/>
                <a:ext cx="1634763" cy="6219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a:p>
            </p:txBody>
          </p:sp>
        </p:grpSp>
        <p:grpSp>
          <p:nvGrpSpPr>
            <p:cNvPr id="359" name="Google Shape;359;p14"/>
            <p:cNvGrpSpPr/>
            <p:nvPr/>
          </p:nvGrpSpPr>
          <p:grpSpPr>
            <a:xfrm>
              <a:off x="5831823" y="1657349"/>
              <a:ext cx="1806702" cy="2815892"/>
              <a:chOff x="5086127" y="454608"/>
              <a:chExt cx="2392293" cy="3556487"/>
            </a:xfrm>
          </p:grpSpPr>
          <p:pic>
            <p:nvPicPr>
              <p:cNvPr id="360" name="Google Shape;360;p14"/>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361" name="Google Shape;361;p14"/>
              <p:cNvSpPr/>
              <p:nvPr/>
            </p:nvSpPr>
            <p:spPr>
              <a:xfrm>
                <a:off x="5610452" y="966947"/>
                <a:ext cx="1288443" cy="18367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a:p>
            </p:txBody>
          </p:sp>
        </p:grpSp>
        <p:grpSp>
          <p:nvGrpSpPr>
            <p:cNvPr id="362" name="Google Shape;362;p14"/>
            <p:cNvGrpSpPr/>
            <p:nvPr/>
          </p:nvGrpSpPr>
          <p:grpSpPr>
            <a:xfrm>
              <a:off x="4153962" y="3414528"/>
              <a:ext cx="1806702" cy="2815892"/>
              <a:chOff x="2864435" y="2673934"/>
              <a:chExt cx="2392293" cy="3556487"/>
            </a:xfrm>
          </p:grpSpPr>
          <p:pic>
            <p:nvPicPr>
              <p:cNvPr id="363" name="Google Shape;363;p14"/>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364" name="Google Shape;364;p14"/>
              <p:cNvSpPr/>
              <p:nvPr/>
            </p:nvSpPr>
            <p:spPr>
              <a:xfrm rot="-284332">
                <a:off x="3388565" y="3327849"/>
                <a:ext cx="1261304" cy="17984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a:p>
            </p:txBody>
          </p:sp>
        </p:grpSp>
        <p:grpSp>
          <p:nvGrpSpPr>
            <p:cNvPr id="365" name="Google Shape;365;p14"/>
            <p:cNvGrpSpPr/>
            <p:nvPr/>
          </p:nvGrpSpPr>
          <p:grpSpPr>
            <a:xfrm>
              <a:off x="5446569" y="3882953"/>
              <a:ext cx="2685921" cy="1894128"/>
              <a:chOff x="4576003" y="3265555"/>
              <a:chExt cx="3556487" cy="2392293"/>
            </a:xfrm>
          </p:grpSpPr>
          <p:pic>
            <p:nvPicPr>
              <p:cNvPr id="366" name="Google Shape;366;p14"/>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367" name="Google Shape;367;p14"/>
              <p:cNvSpPr/>
              <p:nvPr/>
            </p:nvSpPr>
            <p:spPr>
              <a:xfrm>
                <a:off x="5610456" y="3573155"/>
                <a:ext cx="1369591" cy="179848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a:p>
            </p:txBody>
          </p:sp>
        </p:grpSp>
      </p:grpSp>
      <p:pic>
        <p:nvPicPr>
          <p:cNvPr descr="Immagine che contiene modello, schermata, quadrato, Simmetria&#10;&#10;Descrizione generata automaticamente" id="368" name="Google Shape;368;p14"/>
          <p:cNvPicPr preferRelativeResize="0"/>
          <p:nvPr/>
        </p:nvPicPr>
        <p:blipFill rotWithShape="1">
          <a:blip r:embed="rId4">
            <a:alphaModFix/>
          </a:blip>
          <a:srcRect b="0" l="0" r="0" t="0"/>
          <a:stretch/>
        </p:blipFill>
        <p:spPr>
          <a:xfrm>
            <a:off x="7597133" y="2069851"/>
            <a:ext cx="3706761" cy="370676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15"/>
          <p:cNvSpPr txBox="1"/>
          <p:nvPr>
            <p:ph idx="2" type="body"/>
          </p:nvPr>
        </p:nvSpPr>
        <p:spPr>
          <a:xfrm>
            <a:off x="4408282" y="553292"/>
            <a:ext cx="5330671" cy="5541164"/>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FFC000"/>
              </a:buClr>
              <a:buSzPts val="3200"/>
              <a:buNone/>
            </a:pPr>
            <a:r>
              <a:rPr lang="it-IT" sz="3200">
                <a:solidFill>
                  <a:srgbClr val="FFC000"/>
                </a:solidFill>
                <a:latin typeface="Times New Roman"/>
                <a:ea typeface="Times New Roman"/>
                <a:cs typeface="Times New Roman"/>
                <a:sym typeface="Times New Roman"/>
              </a:rPr>
              <a:t>SECOND STEP: </a:t>
            </a:r>
            <a:r>
              <a:rPr b="1" lang="it-IT" sz="3200">
                <a:solidFill>
                  <a:srgbClr val="FFC000"/>
                </a:solidFill>
                <a:latin typeface="Times New Roman"/>
                <a:ea typeface="Times New Roman"/>
                <a:cs typeface="Times New Roman"/>
                <a:sym typeface="Times New Roman"/>
              </a:rPr>
              <a:t>CHOOSE YOUR GOAL!</a:t>
            </a:r>
            <a:endParaRPr/>
          </a:p>
          <a:p>
            <a:pPr indent="0" lvl="0" marL="0" rtl="0" algn="l">
              <a:lnSpc>
                <a:spcPct val="90000"/>
              </a:lnSpc>
              <a:spcBef>
                <a:spcPts val="1000"/>
              </a:spcBef>
              <a:spcAft>
                <a:spcPts val="0"/>
              </a:spcAft>
              <a:buClr>
                <a:schemeClr val="dk1"/>
              </a:buClr>
              <a:buSzPts val="2100"/>
              <a:buNone/>
            </a:pPr>
            <a:r>
              <a:t/>
            </a:r>
            <a:endParaRPr b="1" sz="2100">
              <a:solidFill>
                <a:srgbClr val="FFC000"/>
              </a:solidFill>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1800"/>
              <a:buNone/>
            </a:pPr>
            <a:r>
              <a:t/>
            </a:r>
            <a:endParaRPr b="1">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200"/>
              <a:buNone/>
            </a:pPr>
            <a:r>
              <a:rPr lang="it-IT" sz="2200">
                <a:latin typeface="Times New Roman"/>
                <a:ea typeface="Times New Roman"/>
                <a:cs typeface="Times New Roman"/>
                <a:sym typeface="Times New Roman"/>
              </a:rPr>
              <a:t>The </a:t>
            </a:r>
            <a:r>
              <a:rPr b="1" lang="it-IT" sz="2200">
                <a:latin typeface="Times New Roman"/>
                <a:ea typeface="Times New Roman"/>
                <a:cs typeface="Times New Roman"/>
                <a:sym typeface="Times New Roman"/>
              </a:rPr>
              <a:t>ADDIE model </a:t>
            </a:r>
            <a:r>
              <a:rPr lang="it-IT" sz="2200">
                <a:latin typeface="Times New Roman"/>
                <a:ea typeface="Times New Roman"/>
                <a:cs typeface="Times New Roman"/>
                <a:sym typeface="Times New Roman"/>
              </a:rPr>
              <a:t>is the generic process traditionally used by instructional designers and training developers. The five phases—Analysis, Design, Development, Implementation, and Evaluation—represent a dynamic, flexible guideline for building effective training and performance support tools. While perhaps the most common design model, there are a number of weaknesses to the ADDIE model which have led to a number of spin-offs or variations.</a:t>
            </a:r>
            <a:endParaRPr sz="2200">
              <a:latin typeface="Times New Roman"/>
              <a:ea typeface="Times New Roman"/>
              <a:cs typeface="Times New Roman"/>
              <a:sym typeface="Times New Roman"/>
            </a:endParaRPr>
          </a:p>
        </p:txBody>
      </p:sp>
      <p:grpSp>
        <p:nvGrpSpPr>
          <p:cNvPr id="374" name="Google Shape;374;p15"/>
          <p:cNvGrpSpPr/>
          <p:nvPr/>
        </p:nvGrpSpPr>
        <p:grpSpPr>
          <a:xfrm>
            <a:off x="10041021" y="180356"/>
            <a:ext cx="1816681" cy="1805760"/>
            <a:chOff x="2915859" y="978302"/>
            <a:chExt cx="5216631" cy="5252118"/>
          </a:xfrm>
        </p:grpSpPr>
        <p:grpSp>
          <p:nvGrpSpPr>
            <p:cNvPr id="375" name="Google Shape;375;p15"/>
            <p:cNvGrpSpPr/>
            <p:nvPr/>
          </p:nvGrpSpPr>
          <p:grpSpPr>
            <a:xfrm rot="850752">
              <a:off x="3114155" y="1277516"/>
              <a:ext cx="2685921" cy="1953090"/>
              <a:chOff x="2358538" y="952710"/>
              <a:chExt cx="3556487" cy="2466764"/>
            </a:xfrm>
          </p:grpSpPr>
          <p:pic>
            <p:nvPicPr>
              <p:cNvPr id="376" name="Google Shape;376;p15"/>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377" name="Google Shape;377;p15"/>
              <p:cNvSpPr/>
              <p:nvPr/>
            </p:nvSpPr>
            <p:spPr>
              <a:xfrm rot="932202">
                <a:off x="3419490" y="1160287"/>
                <a:ext cx="1634763" cy="6219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a:p>
            </p:txBody>
          </p:sp>
        </p:grpSp>
        <p:grpSp>
          <p:nvGrpSpPr>
            <p:cNvPr id="378" name="Google Shape;378;p15"/>
            <p:cNvGrpSpPr/>
            <p:nvPr/>
          </p:nvGrpSpPr>
          <p:grpSpPr>
            <a:xfrm>
              <a:off x="5831823" y="1657349"/>
              <a:ext cx="1806702" cy="2815892"/>
              <a:chOff x="5086127" y="454608"/>
              <a:chExt cx="2392293" cy="3556487"/>
            </a:xfrm>
          </p:grpSpPr>
          <p:pic>
            <p:nvPicPr>
              <p:cNvPr id="379" name="Google Shape;379;p15"/>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380" name="Google Shape;380;p15"/>
              <p:cNvSpPr/>
              <p:nvPr/>
            </p:nvSpPr>
            <p:spPr>
              <a:xfrm>
                <a:off x="5610452" y="966947"/>
                <a:ext cx="1288443" cy="18367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a:p>
            </p:txBody>
          </p:sp>
        </p:grpSp>
        <p:grpSp>
          <p:nvGrpSpPr>
            <p:cNvPr id="381" name="Google Shape;381;p15"/>
            <p:cNvGrpSpPr/>
            <p:nvPr/>
          </p:nvGrpSpPr>
          <p:grpSpPr>
            <a:xfrm>
              <a:off x="4153962" y="3414528"/>
              <a:ext cx="1806702" cy="2815892"/>
              <a:chOff x="2864435" y="2673934"/>
              <a:chExt cx="2392293" cy="3556487"/>
            </a:xfrm>
          </p:grpSpPr>
          <p:pic>
            <p:nvPicPr>
              <p:cNvPr id="382" name="Google Shape;382;p15"/>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383" name="Google Shape;383;p15"/>
              <p:cNvSpPr/>
              <p:nvPr/>
            </p:nvSpPr>
            <p:spPr>
              <a:xfrm rot="-284332">
                <a:off x="3388565" y="3327849"/>
                <a:ext cx="1261304" cy="17984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a:p>
            </p:txBody>
          </p:sp>
        </p:grpSp>
        <p:grpSp>
          <p:nvGrpSpPr>
            <p:cNvPr id="384" name="Google Shape;384;p15"/>
            <p:cNvGrpSpPr/>
            <p:nvPr/>
          </p:nvGrpSpPr>
          <p:grpSpPr>
            <a:xfrm>
              <a:off x="5446569" y="3882953"/>
              <a:ext cx="2685921" cy="1894128"/>
              <a:chOff x="4576003" y="3265555"/>
              <a:chExt cx="3556487" cy="2392293"/>
            </a:xfrm>
          </p:grpSpPr>
          <p:pic>
            <p:nvPicPr>
              <p:cNvPr id="385" name="Google Shape;385;p15"/>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386" name="Google Shape;386;p15"/>
              <p:cNvSpPr/>
              <p:nvPr/>
            </p:nvSpPr>
            <p:spPr>
              <a:xfrm>
                <a:off x="5610456" y="3573155"/>
                <a:ext cx="1369591" cy="179848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a:p>
            </p:txBody>
          </p:sp>
        </p:grpSp>
      </p:grpSp>
      <p:pic>
        <p:nvPicPr>
          <p:cNvPr descr="Immagine che contiene modello, pixel, schermata, quadrato&#10;&#10;Descrizione generata automaticamente" id="387" name="Google Shape;387;p15"/>
          <p:cNvPicPr preferRelativeResize="0"/>
          <p:nvPr/>
        </p:nvPicPr>
        <p:blipFill rotWithShape="1">
          <a:blip r:embed="rId4">
            <a:alphaModFix/>
          </a:blip>
          <a:srcRect b="0" l="0" r="0" t="0"/>
          <a:stretch/>
        </p:blipFill>
        <p:spPr>
          <a:xfrm>
            <a:off x="383457" y="2202427"/>
            <a:ext cx="3623186" cy="362318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16"/>
          <p:cNvSpPr txBox="1"/>
          <p:nvPr>
            <p:ph idx="2" type="body"/>
          </p:nvPr>
        </p:nvSpPr>
        <p:spPr>
          <a:xfrm>
            <a:off x="436080" y="1405106"/>
            <a:ext cx="4932333" cy="472840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FFC000"/>
              </a:buClr>
              <a:buSzPts val="3200"/>
              <a:buNone/>
            </a:pPr>
            <a:r>
              <a:rPr lang="it-IT" sz="3200">
                <a:solidFill>
                  <a:srgbClr val="FFC000"/>
                </a:solidFill>
                <a:latin typeface="Times New Roman"/>
                <a:ea typeface="Times New Roman"/>
                <a:cs typeface="Times New Roman"/>
                <a:sym typeface="Times New Roman"/>
              </a:rPr>
              <a:t>SECOND STEP: </a:t>
            </a:r>
            <a:r>
              <a:rPr b="1" lang="it-IT" sz="3200">
                <a:solidFill>
                  <a:srgbClr val="FFC000"/>
                </a:solidFill>
                <a:latin typeface="Times New Roman"/>
                <a:ea typeface="Times New Roman"/>
                <a:cs typeface="Times New Roman"/>
                <a:sym typeface="Times New Roman"/>
              </a:rPr>
              <a:t>CHOOSE YOUR GOAL!</a:t>
            </a:r>
            <a:endParaRPr/>
          </a:p>
          <a:p>
            <a:pPr indent="0" lvl="0" marL="0" rtl="0" algn="l">
              <a:lnSpc>
                <a:spcPct val="90000"/>
              </a:lnSpc>
              <a:spcBef>
                <a:spcPts val="1000"/>
              </a:spcBef>
              <a:spcAft>
                <a:spcPts val="0"/>
              </a:spcAft>
              <a:buClr>
                <a:schemeClr val="dk1"/>
              </a:buClr>
              <a:buSzPts val="1800"/>
              <a:buNone/>
            </a:pPr>
            <a:r>
              <a:t/>
            </a:r>
            <a:endParaRPr b="1">
              <a:solidFill>
                <a:srgbClr val="FFC000"/>
              </a:solidFill>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While picking up your card, look at the goals you have to achieve there: they are based on the </a:t>
            </a:r>
            <a:r>
              <a:rPr i="1" lang="it-IT" sz="2400">
                <a:latin typeface="Times New Roman"/>
                <a:ea typeface="Times New Roman"/>
                <a:cs typeface="Times New Roman"/>
                <a:sym typeface="Times New Roman"/>
              </a:rPr>
              <a:t>National Directions for the curriculum for Kindergarten, Primary and Middle School. </a:t>
            </a:r>
            <a:endParaRPr i="1" sz="2400" u="sng">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400"/>
              <a:buNone/>
            </a:pPr>
            <a:r>
              <a:rPr lang="it-IT" sz="2400">
                <a:latin typeface="Times New Roman"/>
                <a:ea typeface="Times New Roman"/>
                <a:cs typeface="Times New Roman"/>
                <a:sym typeface="Times New Roman"/>
              </a:rPr>
              <a:t>An italian document through which teachers can decide the aim of every teaching session.  </a:t>
            </a:r>
            <a:endParaRPr/>
          </a:p>
          <a:p>
            <a:pPr indent="0" lvl="0" marL="0" rtl="0" algn="l">
              <a:lnSpc>
                <a:spcPct val="90000"/>
              </a:lnSpc>
              <a:spcBef>
                <a:spcPts val="1000"/>
              </a:spcBef>
              <a:spcAft>
                <a:spcPts val="0"/>
              </a:spcAft>
              <a:buClr>
                <a:schemeClr val="dk1"/>
              </a:buClr>
              <a:buSzPts val="1800"/>
              <a:buNone/>
            </a:pPr>
            <a:r>
              <a:t/>
            </a:r>
            <a:endParaRPr>
              <a:latin typeface="Times New Roman"/>
              <a:ea typeface="Times New Roman"/>
              <a:cs typeface="Times New Roman"/>
              <a:sym typeface="Times New Roman"/>
            </a:endParaRPr>
          </a:p>
        </p:txBody>
      </p:sp>
      <p:grpSp>
        <p:nvGrpSpPr>
          <p:cNvPr id="394" name="Google Shape;394;p16"/>
          <p:cNvGrpSpPr/>
          <p:nvPr/>
        </p:nvGrpSpPr>
        <p:grpSpPr>
          <a:xfrm>
            <a:off x="10041021" y="180356"/>
            <a:ext cx="1816681" cy="1805760"/>
            <a:chOff x="2915859" y="978302"/>
            <a:chExt cx="5216631" cy="5252118"/>
          </a:xfrm>
        </p:grpSpPr>
        <p:grpSp>
          <p:nvGrpSpPr>
            <p:cNvPr id="395" name="Google Shape;395;p16"/>
            <p:cNvGrpSpPr/>
            <p:nvPr/>
          </p:nvGrpSpPr>
          <p:grpSpPr>
            <a:xfrm rot="850752">
              <a:off x="3114155" y="1277516"/>
              <a:ext cx="2685921" cy="1953090"/>
              <a:chOff x="2358538" y="952710"/>
              <a:chExt cx="3556487" cy="2466764"/>
            </a:xfrm>
          </p:grpSpPr>
          <p:pic>
            <p:nvPicPr>
              <p:cNvPr id="396" name="Google Shape;396;p16"/>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397" name="Google Shape;397;p16"/>
              <p:cNvSpPr/>
              <p:nvPr/>
            </p:nvSpPr>
            <p:spPr>
              <a:xfrm rot="932202">
                <a:off x="3419490" y="1160287"/>
                <a:ext cx="1634763" cy="6219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a:p>
            </p:txBody>
          </p:sp>
        </p:grpSp>
        <p:grpSp>
          <p:nvGrpSpPr>
            <p:cNvPr id="398" name="Google Shape;398;p16"/>
            <p:cNvGrpSpPr/>
            <p:nvPr/>
          </p:nvGrpSpPr>
          <p:grpSpPr>
            <a:xfrm>
              <a:off x="5831823" y="1657349"/>
              <a:ext cx="1806702" cy="2815892"/>
              <a:chOff x="5086127" y="454608"/>
              <a:chExt cx="2392293" cy="3556487"/>
            </a:xfrm>
          </p:grpSpPr>
          <p:pic>
            <p:nvPicPr>
              <p:cNvPr id="399" name="Google Shape;399;p16"/>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400" name="Google Shape;400;p16"/>
              <p:cNvSpPr/>
              <p:nvPr/>
            </p:nvSpPr>
            <p:spPr>
              <a:xfrm>
                <a:off x="5610452" y="966947"/>
                <a:ext cx="1288443" cy="18367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a:p>
            </p:txBody>
          </p:sp>
        </p:grpSp>
        <p:grpSp>
          <p:nvGrpSpPr>
            <p:cNvPr id="401" name="Google Shape;401;p16"/>
            <p:cNvGrpSpPr/>
            <p:nvPr/>
          </p:nvGrpSpPr>
          <p:grpSpPr>
            <a:xfrm>
              <a:off x="4153962" y="3414528"/>
              <a:ext cx="1806702" cy="2815892"/>
              <a:chOff x="2864435" y="2673934"/>
              <a:chExt cx="2392293" cy="3556487"/>
            </a:xfrm>
          </p:grpSpPr>
          <p:pic>
            <p:nvPicPr>
              <p:cNvPr id="402" name="Google Shape;402;p16"/>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403" name="Google Shape;403;p16"/>
              <p:cNvSpPr/>
              <p:nvPr/>
            </p:nvSpPr>
            <p:spPr>
              <a:xfrm rot="-284332">
                <a:off x="3388565" y="3327849"/>
                <a:ext cx="1261304" cy="179848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a:p>
            </p:txBody>
          </p:sp>
        </p:grpSp>
        <p:grpSp>
          <p:nvGrpSpPr>
            <p:cNvPr id="404" name="Google Shape;404;p16"/>
            <p:cNvGrpSpPr/>
            <p:nvPr/>
          </p:nvGrpSpPr>
          <p:grpSpPr>
            <a:xfrm>
              <a:off x="5446569" y="3882953"/>
              <a:ext cx="2685921" cy="1894128"/>
              <a:chOff x="4576003" y="3265555"/>
              <a:chExt cx="3556487" cy="2392293"/>
            </a:xfrm>
          </p:grpSpPr>
          <p:pic>
            <p:nvPicPr>
              <p:cNvPr id="405" name="Google Shape;405;p16"/>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406" name="Google Shape;406;p16"/>
              <p:cNvSpPr/>
              <p:nvPr/>
            </p:nvSpPr>
            <p:spPr>
              <a:xfrm>
                <a:off x="5610456" y="3573155"/>
                <a:ext cx="1369591" cy="179848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a:p>
            </p:txBody>
          </p:sp>
        </p:grpSp>
      </p:grpSp>
      <p:grpSp>
        <p:nvGrpSpPr>
          <p:cNvPr id="407" name="Google Shape;407;p16"/>
          <p:cNvGrpSpPr/>
          <p:nvPr/>
        </p:nvGrpSpPr>
        <p:grpSpPr>
          <a:xfrm>
            <a:off x="5092363" y="1080064"/>
            <a:ext cx="6585950" cy="5266904"/>
            <a:chOff x="4942487" y="1381970"/>
            <a:chExt cx="6585950" cy="5266904"/>
          </a:xfrm>
        </p:grpSpPr>
        <p:pic>
          <p:nvPicPr>
            <p:cNvPr descr="Immagine che contiene testo, schermata, Carattere, numero&#10;&#10;Descrizione generata automaticamente" id="408" name="Google Shape;408;p16"/>
            <p:cNvPicPr preferRelativeResize="0"/>
            <p:nvPr/>
          </p:nvPicPr>
          <p:blipFill rotWithShape="1">
            <a:blip r:embed="rId4">
              <a:alphaModFix/>
            </a:blip>
            <a:srcRect b="0" l="0" r="0" t="1833"/>
            <a:stretch/>
          </p:blipFill>
          <p:spPr>
            <a:xfrm rot="-1254546">
              <a:off x="5550493" y="1713763"/>
              <a:ext cx="2575783" cy="3882561"/>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Rettangolo, Carattere&#10;&#10;Descrizione generata automaticamente" id="409" name="Google Shape;409;p16"/>
            <p:cNvPicPr preferRelativeResize="0"/>
            <p:nvPr/>
          </p:nvPicPr>
          <p:blipFill rotWithShape="1">
            <a:blip r:embed="rId5">
              <a:alphaModFix/>
            </a:blip>
            <a:srcRect b="2862" l="3049" r="2310" t="0"/>
            <a:stretch/>
          </p:blipFill>
          <p:spPr>
            <a:xfrm>
              <a:off x="6455975" y="1641525"/>
              <a:ext cx="2517058" cy="383450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Carattere&#10;&#10;Descrizione generata automaticamente" id="410" name="Google Shape;410;p16"/>
            <p:cNvPicPr preferRelativeResize="0"/>
            <p:nvPr/>
          </p:nvPicPr>
          <p:blipFill rotWithShape="1">
            <a:blip r:embed="rId6">
              <a:alphaModFix/>
            </a:blip>
            <a:srcRect b="1622" l="3985" r="0" t="1534"/>
            <a:stretch/>
          </p:blipFill>
          <p:spPr>
            <a:xfrm rot="1291826">
              <a:off x="7372364" y="1719873"/>
              <a:ext cx="2517058" cy="390493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cartone animato, schermata&#10;&#10;Descrizione generata automaticamente" id="411" name="Google Shape;411;p16"/>
            <p:cNvPicPr preferRelativeResize="0"/>
            <p:nvPr/>
          </p:nvPicPr>
          <p:blipFill rotWithShape="1">
            <a:blip r:embed="rId7">
              <a:alphaModFix/>
            </a:blip>
            <a:srcRect b="0" l="0" r="0" t="3516"/>
            <a:stretch/>
          </p:blipFill>
          <p:spPr>
            <a:xfrm rot="2649094">
              <a:off x="7961371" y="2450938"/>
              <a:ext cx="2598645" cy="383450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grpSp>
        <p:nvGrpSpPr>
          <p:cNvPr id="416" name="Google Shape;416;p17"/>
          <p:cNvGrpSpPr/>
          <p:nvPr/>
        </p:nvGrpSpPr>
        <p:grpSpPr>
          <a:xfrm>
            <a:off x="10428853" y="447381"/>
            <a:ext cx="1413360" cy="1087368"/>
            <a:chOff x="539265" y="655707"/>
            <a:chExt cx="1413360" cy="1087368"/>
          </a:xfrm>
        </p:grpSpPr>
        <p:pic>
          <p:nvPicPr>
            <p:cNvPr id="417" name="Google Shape;417;p17"/>
            <p:cNvPicPr preferRelativeResize="0"/>
            <p:nvPr/>
          </p:nvPicPr>
          <p:blipFill rotWithShape="1">
            <a:blip r:embed="rId3">
              <a:alphaModFix/>
            </a:blip>
            <a:srcRect b="0" l="0" r="0" t="0"/>
            <a:stretch/>
          </p:blipFill>
          <p:spPr>
            <a:xfrm>
              <a:off x="539265" y="655707"/>
              <a:ext cx="1413360" cy="1087368"/>
            </a:xfrm>
            <a:prstGeom prst="rect">
              <a:avLst/>
            </a:prstGeom>
            <a:noFill/>
            <a:ln>
              <a:noFill/>
            </a:ln>
          </p:spPr>
        </p:pic>
        <p:sp>
          <p:nvSpPr>
            <p:cNvPr id="418" name="Google Shape;418;p17"/>
            <p:cNvSpPr/>
            <p:nvPr/>
          </p:nvSpPr>
          <p:spPr>
            <a:xfrm>
              <a:off x="977014" y="785369"/>
              <a:ext cx="50890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4400">
                  <a:solidFill>
                    <a:srgbClr val="FFC000"/>
                  </a:solidFill>
                  <a:latin typeface="Erica One"/>
                  <a:ea typeface="Erica One"/>
                  <a:cs typeface="Erica One"/>
                  <a:sym typeface="Erica One"/>
                </a:rPr>
                <a:t>G</a:t>
              </a:r>
              <a:endParaRPr/>
            </a:p>
          </p:txBody>
        </p:sp>
      </p:grpSp>
      <p:sp>
        <p:nvSpPr>
          <p:cNvPr id="419" name="Google Shape;419;p17"/>
          <p:cNvSpPr/>
          <p:nvPr/>
        </p:nvSpPr>
        <p:spPr>
          <a:xfrm>
            <a:off x="2711302" y="1648047"/>
            <a:ext cx="1594884" cy="4529469"/>
          </a:xfrm>
          <a:prstGeom prst="rect">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Penna con riempimento a tinta unita" id="420" name="Google Shape;420;p17"/>
          <p:cNvPicPr preferRelativeResize="0"/>
          <p:nvPr/>
        </p:nvPicPr>
        <p:blipFill rotWithShape="1">
          <a:blip r:embed="rId4">
            <a:alphaModFix/>
          </a:blip>
          <a:srcRect b="0" l="0" r="0" t="0"/>
          <a:stretch/>
        </p:blipFill>
        <p:spPr>
          <a:xfrm>
            <a:off x="3880884" y="2438400"/>
            <a:ext cx="914400" cy="914400"/>
          </a:xfrm>
          <a:prstGeom prst="rect">
            <a:avLst/>
          </a:prstGeom>
          <a:noFill/>
          <a:ln>
            <a:noFill/>
          </a:ln>
        </p:spPr>
      </p:pic>
      <p:graphicFrame>
        <p:nvGraphicFramePr>
          <p:cNvPr id="421" name="Google Shape;421;p17"/>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pic>
        <p:nvPicPr>
          <p:cNvPr descr="Aula contorno" id="422" name="Google Shape;422;p17"/>
          <p:cNvPicPr preferRelativeResize="0"/>
          <p:nvPr/>
        </p:nvPicPr>
        <p:blipFill rotWithShape="1">
          <a:blip r:embed="rId5">
            <a:alphaModFix/>
          </a:blip>
          <a:srcRect b="0" l="0" r="0" t="0"/>
          <a:stretch/>
        </p:blipFill>
        <p:spPr>
          <a:xfrm>
            <a:off x="1468582" y="2251363"/>
            <a:ext cx="568036" cy="56803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18"/>
          <p:cNvSpPr txBox="1"/>
          <p:nvPr>
            <p:ph idx="2" type="body"/>
          </p:nvPr>
        </p:nvSpPr>
        <p:spPr>
          <a:xfrm>
            <a:off x="2711364" y="253639"/>
            <a:ext cx="7102072" cy="47284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2600"/>
              <a:buNone/>
            </a:pPr>
            <a:r>
              <a:rPr lang="it-IT" sz="2600">
                <a:solidFill>
                  <a:srgbClr val="0070C0"/>
                </a:solidFill>
                <a:latin typeface="Times New Roman"/>
                <a:ea typeface="Times New Roman"/>
                <a:cs typeface="Times New Roman"/>
                <a:sym typeface="Times New Roman"/>
              </a:rPr>
              <a:t>THIRD STEP</a:t>
            </a:r>
            <a:r>
              <a:rPr b="1" lang="it-IT" sz="2600">
                <a:solidFill>
                  <a:srgbClr val="0070C0"/>
                </a:solidFill>
                <a:latin typeface="Times New Roman"/>
                <a:ea typeface="Times New Roman"/>
                <a:cs typeface="Times New Roman"/>
                <a:sym typeface="Times New Roman"/>
              </a:rPr>
              <a:t>: FIND OUT THE RIGHT ACCESSIBLE MODALITY</a:t>
            </a:r>
            <a:endParaRPr/>
          </a:p>
          <a:p>
            <a:pPr indent="0" lvl="0" marL="0" rtl="0" algn="l">
              <a:lnSpc>
                <a:spcPct val="90000"/>
              </a:lnSpc>
              <a:spcBef>
                <a:spcPts val="1000"/>
              </a:spcBef>
              <a:spcAft>
                <a:spcPts val="0"/>
              </a:spcAft>
              <a:buClr>
                <a:schemeClr val="dk1"/>
              </a:buClr>
              <a:buSzPts val="1800"/>
              <a:buNone/>
            </a:pPr>
            <a:r>
              <a:t/>
            </a:r>
            <a:endParaRPr b="1">
              <a:solidFill>
                <a:srgbClr val="FFC000"/>
              </a:solidFill>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000"/>
              <a:buNone/>
            </a:pPr>
            <a:r>
              <a:rPr lang="it-IT" sz="2000">
                <a:latin typeface="Times New Roman"/>
                <a:ea typeface="Times New Roman"/>
                <a:cs typeface="Times New Roman"/>
                <a:sym typeface="Times New Roman"/>
              </a:rPr>
              <a:t>Based on the </a:t>
            </a:r>
            <a:r>
              <a:rPr b="1" lang="it-IT" sz="2000">
                <a:latin typeface="Times New Roman"/>
                <a:ea typeface="Times New Roman"/>
                <a:cs typeface="Times New Roman"/>
                <a:sym typeface="Times New Roman"/>
              </a:rPr>
              <a:t>UNIVERSAL DESIGN FOR LEARNING (UDL), </a:t>
            </a:r>
            <a:r>
              <a:rPr lang="it-IT" sz="2000">
                <a:latin typeface="Times New Roman"/>
                <a:ea typeface="Times New Roman"/>
                <a:cs typeface="Times New Roman"/>
                <a:sym typeface="Times New Roman"/>
              </a:rPr>
              <a:t>find out the perfect accessible modality for your goals. </a:t>
            </a:r>
            <a:endParaRPr/>
          </a:p>
          <a:p>
            <a:pPr indent="0" lvl="0" marL="0" rtl="0" algn="l">
              <a:lnSpc>
                <a:spcPct val="90000"/>
              </a:lnSpc>
              <a:spcBef>
                <a:spcPts val="1000"/>
              </a:spcBef>
              <a:spcAft>
                <a:spcPts val="0"/>
              </a:spcAft>
              <a:buClr>
                <a:schemeClr val="dk1"/>
              </a:buClr>
              <a:buSzPts val="1800"/>
              <a:buNone/>
            </a:pPr>
            <a:r>
              <a:t/>
            </a:r>
            <a:endParaRPr>
              <a:latin typeface="Times New Roman"/>
              <a:ea typeface="Times New Roman"/>
              <a:cs typeface="Times New Roman"/>
              <a:sym typeface="Times New Roman"/>
            </a:endParaRPr>
          </a:p>
        </p:txBody>
      </p:sp>
      <p:grpSp>
        <p:nvGrpSpPr>
          <p:cNvPr id="429" name="Google Shape;429;p18"/>
          <p:cNvGrpSpPr/>
          <p:nvPr/>
        </p:nvGrpSpPr>
        <p:grpSpPr>
          <a:xfrm>
            <a:off x="10120078" y="156593"/>
            <a:ext cx="1739014" cy="1908181"/>
            <a:chOff x="3771900" y="905364"/>
            <a:chExt cx="4915500" cy="5325056"/>
          </a:xfrm>
        </p:grpSpPr>
        <p:grpSp>
          <p:nvGrpSpPr>
            <p:cNvPr id="430" name="Google Shape;430;p18"/>
            <p:cNvGrpSpPr/>
            <p:nvPr/>
          </p:nvGrpSpPr>
          <p:grpSpPr>
            <a:xfrm>
              <a:off x="3771900" y="2110691"/>
              <a:ext cx="2685921" cy="1894127"/>
              <a:chOff x="2358538" y="1027181"/>
              <a:chExt cx="3556487" cy="2392293"/>
            </a:xfrm>
          </p:grpSpPr>
          <p:pic>
            <p:nvPicPr>
              <p:cNvPr id="431" name="Google Shape;431;p18"/>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432" name="Google Shape;432;p18"/>
              <p:cNvSpPr/>
              <p:nvPr/>
            </p:nvSpPr>
            <p:spPr>
              <a:xfrm rot="292264">
                <a:off x="3258957" y="1322747"/>
                <a:ext cx="1634765" cy="58308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4"/>
                    </a:solidFill>
                    <a:latin typeface="Erica One"/>
                    <a:ea typeface="Erica One"/>
                    <a:cs typeface="Erica One"/>
                    <a:sym typeface="Erica One"/>
                  </a:rPr>
                  <a:t>G</a:t>
                </a:r>
                <a:endParaRPr/>
              </a:p>
            </p:txBody>
          </p:sp>
        </p:grpSp>
        <p:grpSp>
          <p:nvGrpSpPr>
            <p:cNvPr id="433" name="Google Shape;433;p18"/>
            <p:cNvGrpSpPr/>
            <p:nvPr/>
          </p:nvGrpSpPr>
          <p:grpSpPr>
            <a:xfrm rot="774300">
              <a:off x="6589071" y="1071552"/>
              <a:ext cx="1806702" cy="2815892"/>
              <a:chOff x="5086127" y="454608"/>
              <a:chExt cx="2392293" cy="3556487"/>
            </a:xfrm>
          </p:grpSpPr>
          <p:pic>
            <p:nvPicPr>
              <p:cNvPr id="434" name="Google Shape;434;p18"/>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435" name="Google Shape;435;p18"/>
              <p:cNvSpPr/>
              <p:nvPr/>
            </p:nvSpPr>
            <p:spPr>
              <a:xfrm rot="-522908">
                <a:off x="5545366" y="1544204"/>
                <a:ext cx="1280583" cy="58308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1"/>
                    </a:solidFill>
                    <a:latin typeface="Erica One"/>
                    <a:ea typeface="Erica One"/>
                    <a:cs typeface="Erica One"/>
                    <a:sym typeface="Erica One"/>
                  </a:rPr>
                  <a:t>A</a:t>
                </a:r>
                <a:endParaRPr/>
              </a:p>
            </p:txBody>
          </p:sp>
        </p:grpSp>
        <p:grpSp>
          <p:nvGrpSpPr>
            <p:cNvPr id="436" name="Google Shape;436;p18"/>
            <p:cNvGrpSpPr/>
            <p:nvPr/>
          </p:nvGrpSpPr>
          <p:grpSpPr>
            <a:xfrm>
              <a:off x="4153962" y="3414528"/>
              <a:ext cx="1806702" cy="2815892"/>
              <a:chOff x="2864435" y="2673934"/>
              <a:chExt cx="2392293" cy="3556487"/>
            </a:xfrm>
          </p:grpSpPr>
          <p:pic>
            <p:nvPicPr>
              <p:cNvPr id="437" name="Google Shape;437;p18"/>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438" name="Google Shape;438;p18"/>
              <p:cNvSpPr/>
              <p:nvPr/>
            </p:nvSpPr>
            <p:spPr>
              <a:xfrm>
                <a:off x="3468817" y="3474684"/>
                <a:ext cx="1280583" cy="58308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FF0000"/>
                    </a:solidFill>
                    <a:latin typeface="Erica One"/>
                    <a:ea typeface="Erica One"/>
                    <a:cs typeface="Erica One"/>
                    <a:sym typeface="Erica One"/>
                  </a:rPr>
                  <a:t>M</a:t>
                </a:r>
                <a:endParaRPr/>
              </a:p>
            </p:txBody>
          </p:sp>
        </p:grpSp>
        <p:grpSp>
          <p:nvGrpSpPr>
            <p:cNvPr id="439" name="Google Shape;439;p18"/>
            <p:cNvGrpSpPr/>
            <p:nvPr/>
          </p:nvGrpSpPr>
          <p:grpSpPr>
            <a:xfrm>
              <a:off x="5446569" y="3882951"/>
              <a:ext cx="2685921" cy="1894127"/>
              <a:chOff x="4576003" y="3265555"/>
              <a:chExt cx="3556487" cy="2392293"/>
            </a:xfrm>
          </p:grpSpPr>
          <p:pic>
            <p:nvPicPr>
              <p:cNvPr id="440" name="Google Shape;440;p18"/>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441" name="Google Shape;441;p18"/>
              <p:cNvSpPr/>
              <p:nvPr/>
            </p:nvSpPr>
            <p:spPr>
              <a:xfrm rot="214922">
                <a:off x="5686126" y="3606655"/>
                <a:ext cx="1280583" cy="58308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00B050"/>
                    </a:solidFill>
                    <a:latin typeface="Erica One"/>
                    <a:ea typeface="Erica One"/>
                    <a:cs typeface="Erica One"/>
                    <a:sym typeface="Erica One"/>
                  </a:rPr>
                  <a:t>E</a:t>
                </a:r>
                <a:endParaRPr/>
              </a:p>
            </p:txBody>
          </p:sp>
        </p:grpSp>
      </p:grpSp>
      <p:grpSp>
        <p:nvGrpSpPr>
          <p:cNvPr id="442" name="Google Shape;442;p18"/>
          <p:cNvGrpSpPr/>
          <p:nvPr/>
        </p:nvGrpSpPr>
        <p:grpSpPr>
          <a:xfrm>
            <a:off x="92727" y="2260673"/>
            <a:ext cx="5605109" cy="4214861"/>
            <a:chOff x="-364897" y="700078"/>
            <a:chExt cx="6110583" cy="4636685"/>
          </a:xfrm>
        </p:grpSpPr>
        <p:pic>
          <p:nvPicPr>
            <p:cNvPr descr="Immagine che contiene testo, schermata&#10;&#10;Descrizione generata automaticamente" id="443" name="Google Shape;443;p18"/>
            <p:cNvPicPr preferRelativeResize="0"/>
            <p:nvPr/>
          </p:nvPicPr>
          <p:blipFill rotWithShape="1">
            <a:blip r:embed="rId4">
              <a:alphaModFix/>
            </a:blip>
            <a:srcRect b="1119" l="1731" r="2801" t="1940"/>
            <a:stretch/>
          </p:blipFill>
          <p:spPr>
            <a:xfrm rot="1397602">
              <a:off x="2518261" y="1050394"/>
              <a:ext cx="2568163" cy="3863675"/>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10;&#10;Descrizione generata automaticamente" id="444" name="Google Shape;444;p18"/>
            <p:cNvPicPr preferRelativeResize="0"/>
            <p:nvPr/>
          </p:nvPicPr>
          <p:blipFill rotWithShape="1">
            <a:blip r:embed="rId5">
              <a:alphaModFix/>
            </a:blip>
            <a:srcRect b="1675" l="0" r="2570" t="247"/>
            <a:stretch/>
          </p:blipFill>
          <p:spPr>
            <a:xfrm>
              <a:off x="1255626" y="826329"/>
              <a:ext cx="2546717" cy="3864079"/>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logo, Carattere&#10;&#10;Descrizione generata automaticamente" id="445" name="Google Shape;445;p18"/>
            <p:cNvPicPr preferRelativeResize="0"/>
            <p:nvPr/>
          </p:nvPicPr>
          <p:blipFill rotWithShape="1">
            <a:blip r:embed="rId6">
              <a:alphaModFix/>
            </a:blip>
            <a:srcRect b="0" l="0" r="0" t="0"/>
            <a:stretch/>
          </p:blipFill>
          <p:spPr>
            <a:xfrm rot="-1204429">
              <a:off x="220162" y="1149709"/>
              <a:ext cx="2568163" cy="3863675"/>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grpSp>
      <p:pic>
        <p:nvPicPr>
          <p:cNvPr descr="Immagine che contiene quadrato, modello, Rettangolo, schermata&#10;&#10;Descrizione generata automaticamente" id="446" name="Google Shape;446;p18"/>
          <p:cNvPicPr preferRelativeResize="0"/>
          <p:nvPr/>
        </p:nvPicPr>
        <p:blipFill rotWithShape="1">
          <a:blip r:embed="rId7">
            <a:alphaModFix/>
          </a:blip>
          <a:srcRect b="0" l="0" r="0" t="0"/>
          <a:stretch/>
        </p:blipFill>
        <p:spPr>
          <a:xfrm>
            <a:off x="7013032" y="2281521"/>
            <a:ext cx="4107372" cy="410737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grpSp>
        <p:nvGrpSpPr>
          <p:cNvPr id="451" name="Google Shape;451;p19"/>
          <p:cNvGrpSpPr/>
          <p:nvPr/>
        </p:nvGrpSpPr>
        <p:grpSpPr>
          <a:xfrm>
            <a:off x="10806849" y="157849"/>
            <a:ext cx="1209089" cy="1274922"/>
            <a:chOff x="704627" y="445084"/>
            <a:chExt cx="735881" cy="943766"/>
          </a:xfrm>
        </p:grpSpPr>
        <p:pic>
          <p:nvPicPr>
            <p:cNvPr id="452" name="Google Shape;452;p19"/>
            <p:cNvPicPr preferRelativeResize="0"/>
            <p:nvPr/>
          </p:nvPicPr>
          <p:blipFill rotWithShape="1">
            <a:blip r:embed="rId3">
              <a:alphaModFix/>
            </a:blip>
            <a:srcRect b="0" l="0" r="0" t="0"/>
            <a:stretch/>
          </p:blipFill>
          <p:spPr>
            <a:xfrm rot="5400000">
              <a:off x="600684" y="549026"/>
              <a:ext cx="943766" cy="735881"/>
            </a:xfrm>
            <a:prstGeom prst="rect">
              <a:avLst/>
            </a:prstGeom>
            <a:noFill/>
            <a:ln>
              <a:noFill/>
            </a:ln>
          </p:spPr>
        </p:pic>
        <p:sp>
          <p:nvSpPr>
            <p:cNvPr id="453" name="Google Shape;453;p19"/>
            <p:cNvSpPr/>
            <p:nvPr/>
          </p:nvSpPr>
          <p:spPr>
            <a:xfrm>
              <a:off x="896370" y="563023"/>
              <a:ext cx="352394" cy="56958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4400">
                  <a:solidFill>
                    <a:srgbClr val="00B0F0"/>
                  </a:solidFill>
                  <a:latin typeface="Erica One"/>
                  <a:ea typeface="Erica One"/>
                  <a:cs typeface="Erica One"/>
                  <a:sym typeface="Erica One"/>
                </a:rPr>
                <a:t>A</a:t>
              </a:r>
              <a:endParaRPr/>
            </a:p>
          </p:txBody>
        </p:sp>
      </p:grpSp>
      <p:graphicFrame>
        <p:nvGraphicFramePr>
          <p:cNvPr id="454" name="Google Shape;454;p19"/>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sp>
        <p:nvSpPr>
          <p:cNvPr id="455" name="Google Shape;455;p19"/>
          <p:cNvSpPr/>
          <p:nvPr/>
        </p:nvSpPr>
        <p:spPr>
          <a:xfrm>
            <a:off x="4184072" y="1662545"/>
            <a:ext cx="1616339" cy="4544290"/>
          </a:xfrm>
          <a:prstGeom prst="rect">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Aula contorno" id="456" name="Google Shape;456;p19"/>
          <p:cNvPicPr preferRelativeResize="0"/>
          <p:nvPr/>
        </p:nvPicPr>
        <p:blipFill rotWithShape="1">
          <a:blip r:embed="rId4">
            <a:alphaModFix/>
          </a:blip>
          <a:srcRect b="0" l="0" r="0" t="0"/>
          <a:stretch/>
        </p:blipFill>
        <p:spPr>
          <a:xfrm>
            <a:off x="1468582" y="2251363"/>
            <a:ext cx="568036" cy="568036"/>
          </a:xfrm>
          <a:prstGeom prst="rect">
            <a:avLst/>
          </a:prstGeom>
          <a:noFill/>
          <a:ln>
            <a:noFill/>
          </a:ln>
        </p:spPr>
      </p:pic>
      <p:pic>
        <p:nvPicPr>
          <p:cNvPr descr="Penna con riempimento a tinta unita" id="457" name="Google Shape;457;p19"/>
          <p:cNvPicPr preferRelativeResize="0"/>
          <p:nvPr/>
        </p:nvPicPr>
        <p:blipFill rotWithShape="1">
          <a:blip r:embed="rId5">
            <a:alphaModFix/>
          </a:blip>
          <a:srcRect b="0" l="0" r="0" t="0"/>
          <a:stretch/>
        </p:blipFill>
        <p:spPr>
          <a:xfrm>
            <a:off x="5181600" y="2708564"/>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
          <p:cNvSpPr txBox="1"/>
          <p:nvPr>
            <p:ph idx="2" type="body"/>
          </p:nvPr>
        </p:nvSpPr>
        <p:spPr>
          <a:xfrm>
            <a:off x="436080" y="1405106"/>
            <a:ext cx="5912668" cy="47284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it-IT" sz="2800">
                <a:latin typeface="Times New Roman"/>
                <a:ea typeface="Times New Roman"/>
                <a:cs typeface="Times New Roman"/>
                <a:sym typeface="Times New Roman"/>
              </a:rPr>
              <a:t>G.A.M.E. is a </a:t>
            </a:r>
            <a:r>
              <a:rPr b="1" lang="it-IT" sz="2800">
                <a:latin typeface="Times New Roman"/>
                <a:ea typeface="Times New Roman"/>
                <a:cs typeface="Times New Roman"/>
                <a:sym typeface="Times New Roman"/>
              </a:rPr>
              <a:t>tool aggregator </a:t>
            </a:r>
            <a:r>
              <a:rPr lang="it-IT" sz="2800">
                <a:latin typeface="Times New Roman"/>
                <a:ea typeface="Times New Roman"/>
                <a:cs typeface="Times New Roman"/>
                <a:sym typeface="Times New Roman"/>
              </a:rPr>
              <a:t>that collects  learning and game design tools already in use.</a:t>
            </a:r>
            <a:endParaRPr/>
          </a:p>
          <a:p>
            <a:pPr indent="0" lvl="0" marL="0" rtl="0" algn="l">
              <a:lnSpc>
                <a:spcPct val="90000"/>
              </a:lnSpc>
              <a:spcBef>
                <a:spcPts val="1000"/>
              </a:spcBef>
              <a:spcAft>
                <a:spcPts val="0"/>
              </a:spcAft>
              <a:buClr>
                <a:schemeClr val="dk1"/>
              </a:buClr>
              <a:buSzPts val="2800"/>
              <a:buNone/>
            </a:pPr>
            <a:r>
              <a:t/>
            </a:r>
            <a:endParaRPr sz="2800">
              <a:latin typeface="Times New Roman"/>
              <a:ea typeface="Times New Roman"/>
              <a:cs typeface="Times New Roman"/>
              <a:sym typeface="Times New Roman"/>
            </a:endParaRPr>
          </a:p>
          <a:p>
            <a:pPr indent="0" lvl="0" marL="0" rtl="0" algn="l">
              <a:lnSpc>
                <a:spcPct val="90000"/>
              </a:lnSpc>
              <a:spcBef>
                <a:spcPts val="1000"/>
              </a:spcBef>
              <a:spcAft>
                <a:spcPts val="0"/>
              </a:spcAft>
              <a:buClr>
                <a:schemeClr val="dk1"/>
              </a:buClr>
              <a:buSzPts val="2800"/>
              <a:buNone/>
            </a:pPr>
            <a:r>
              <a:rPr lang="it-IT" sz="2800">
                <a:latin typeface="Times New Roman"/>
                <a:ea typeface="Times New Roman"/>
                <a:cs typeface="Times New Roman"/>
                <a:sym typeface="Times New Roman"/>
              </a:rPr>
              <a:t>Teachers and educators can have at their disposal a summary of the main design elements related to inclusion and gamification.</a:t>
            </a:r>
            <a:endParaRPr/>
          </a:p>
        </p:txBody>
      </p:sp>
      <p:grpSp>
        <p:nvGrpSpPr>
          <p:cNvPr id="119" name="Google Shape;119;p2"/>
          <p:cNvGrpSpPr/>
          <p:nvPr/>
        </p:nvGrpSpPr>
        <p:grpSpPr>
          <a:xfrm>
            <a:off x="6650746" y="904605"/>
            <a:ext cx="5047164" cy="5048789"/>
            <a:chOff x="2358538" y="454608"/>
            <a:chExt cx="5773952" cy="5775813"/>
          </a:xfrm>
        </p:grpSpPr>
        <p:grpSp>
          <p:nvGrpSpPr>
            <p:cNvPr id="120" name="Google Shape;120;p2"/>
            <p:cNvGrpSpPr/>
            <p:nvPr/>
          </p:nvGrpSpPr>
          <p:grpSpPr>
            <a:xfrm>
              <a:off x="2358538" y="1027181"/>
              <a:ext cx="3556487" cy="2392293"/>
              <a:chOff x="2358538" y="1027181"/>
              <a:chExt cx="3556487" cy="2392293"/>
            </a:xfrm>
          </p:grpSpPr>
          <p:pic>
            <p:nvPicPr>
              <p:cNvPr id="121" name="Google Shape;121;p2"/>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122" name="Google Shape;122;p2"/>
              <p:cNvSpPr/>
              <p:nvPr/>
            </p:nvSpPr>
            <p:spPr>
              <a:xfrm>
                <a:off x="3460060" y="1522003"/>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6960">
                    <a:solidFill>
                      <a:schemeClr val="accent4"/>
                    </a:solidFill>
                    <a:latin typeface="Erica One"/>
                    <a:ea typeface="Erica One"/>
                    <a:cs typeface="Erica One"/>
                    <a:sym typeface="Erica One"/>
                  </a:rPr>
                  <a:t>G</a:t>
                </a:r>
                <a:endParaRPr b="1" sz="8000">
                  <a:solidFill>
                    <a:schemeClr val="accent4"/>
                  </a:solidFill>
                  <a:latin typeface="Erica One"/>
                  <a:ea typeface="Erica One"/>
                  <a:cs typeface="Erica One"/>
                  <a:sym typeface="Erica One"/>
                </a:endParaRPr>
              </a:p>
            </p:txBody>
          </p:sp>
        </p:grpSp>
        <p:grpSp>
          <p:nvGrpSpPr>
            <p:cNvPr id="123" name="Google Shape;123;p2"/>
            <p:cNvGrpSpPr/>
            <p:nvPr/>
          </p:nvGrpSpPr>
          <p:grpSpPr>
            <a:xfrm>
              <a:off x="5086127" y="454608"/>
              <a:ext cx="2392293" cy="3556487"/>
              <a:chOff x="5086127" y="454608"/>
              <a:chExt cx="2392293" cy="3556487"/>
            </a:xfrm>
          </p:grpSpPr>
          <p:pic>
            <p:nvPicPr>
              <p:cNvPr id="124" name="Google Shape;124;p2"/>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125" name="Google Shape;125;p2"/>
              <p:cNvSpPr/>
              <p:nvPr/>
            </p:nvSpPr>
            <p:spPr>
              <a:xfrm>
                <a:off x="5668444" y="1503699"/>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6960">
                    <a:solidFill>
                      <a:schemeClr val="accent1"/>
                    </a:solidFill>
                    <a:latin typeface="Erica One"/>
                    <a:ea typeface="Erica One"/>
                    <a:cs typeface="Erica One"/>
                    <a:sym typeface="Erica One"/>
                  </a:rPr>
                  <a:t>A</a:t>
                </a:r>
                <a:endParaRPr b="1" sz="8000">
                  <a:solidFill>
                    <a:schemeClr val="accent1"/>
                  </a:solidFill>
                  <a:latin typeface="Erica One"/>
                  <a:ea typeface="Erica One"/>
                  <a:cs typeface="Erica One"/>
                  <a:sym typeface="Erica One"/>
                </a:endParaRPr>
              </a:p>
            </p:txBody>
          </p:sp>
        </p:grpSp>
        <p:grpSp>
          <p:nvGrpSpPr>
            <p:cNvPr id="126" name="Google Shape;126;p2"/>
            <p:cNvGrpSpPr/>
            <p:nvPr/>
          </p:nvGrpSpPr>
          <p:grpSpPr>
            <a:xfrm>
              <a:off x="2864435" y="2673934"/>
              <a:ext cx="2392293" cy="3556487"/>
              <a:chOff x="2864435" y="2673934"/>
              <a:chExt cx="2392293" cy="3556487"/>
            </a:xfrm>
          </p:grpSpPr>
          <p:pic>
            <p:nvPicPr>
              <p:cNvPr id="127" name="Google Shape;127;p2"/>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128" name="Google Shape;128;p2"/>
              <p:cNvSpPr/>
              <p:nvPr/>
            </p:nvSpPr>
            <p:spPr>
              <a:xfrm>
                <a:off x="3429815" y="3742787"/>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6960">
                    <a:solidFill>
                      <a:srgbClr val="FF0000"/>
                    </a:solidFill>
                    <a:latin typeface="Erica One"/>
                    <a:ea typeface="Erica One"/>
                    <a:cs typeface="Erica One"/>
                    <a:sym typeface="Erica One"/>
                  </a:rPr>
                  <a:t>M</a:t>
                </a:r>
                <a:endParaRPr b="1" sz="8000">
                  <a:solidFill>
                    <a:srgbClr val="FF0000"/>
                  </a:solidFill>
                  <a:latin typeface="Erica One"/>
                  <a:ea typeface="Erica One"/>
                  <a:cs typeface="Erica One"/>
                  <a:sym typeface="Erica One"/>
                </a:endParaRPr>
              </a:p>
            </p:txBody>
          </p:sp>
        </p:grpSp>
        <p:grpSp>
          <p:nvGrpSpPr>
            <p:cNvPr id="129" name="Google Shape;129;p2"/>
            <p:cNvGrpSpPr/>
            <p:nvPr/>
          </p:nvGrpSpPr>
          <p:grpSpPr>
            <a:xfrm>
              <a:off x="4576003" y="3265555"/>
              <a:ext cx="3556487" cy="2392293"/>
              <a:chOff x="4576003" y="3265555"/>
              <a:chExt cx="3556487" cy="2392293"/>
            </a:xfrm>
          </p:grpSpPr>
          <p:pic>
            <p:nvPicPr>
              <p:cNvPr id="130" name="Google Shape;130;p2"/>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131" name="Google Shape;131;p2"/>
              <p:cNvSpPr/>
              <p:nvPr/>
            </p:nvSpPr>
            <p:spPr>
              <a:xfrm>
                <a:off x="5713955" y="3778204"/>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6960">
                    <a:solidFill>
                      <a:srgbClr val="00B050"/>
                    </a:solidFill>
                    <a:latin typeface="Erica One"/>
                    <a:ea typeface="Erica One"/>
                    <a:cs typeface="Erica One"/>
                    <a:sym typeface="Erica One"/>
                  </a:rPr>
                  <a:t>E</a:t>
                </a:r>
                <a:endParaRPr b="1" sz="8000">
                  <a:solidFill>
                    <a:srgbClr val="00B050"/>
                  </a:solidFill>
                  <a:latin typeface="Erica One"/>
                  <a:ea typeface="Erica One"/>
                  <a:cs typeface="Erica One"/>
                  <a:sym typeface="Erica One"/>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p20"/>
          <p:cNvSpPr txBox="1"/>
          <p:nvPr>
            <p:ph type="title"/>
          </p:nvPr>
        </p:nvSpPr>
        <p:spPr>
          <a:xfrm>
            <a:off x="1967754" y="321561"/>
            <a:ext cx="8078324" cy="1418068"/>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rgbClr val="FF0000"/>
              </a:buClr>
              <a:buSzPts val="3000"/>
              <a:buFont typeface="Times New Roman"/>
              <a:buNone/>
            </a:pPr>
            <a:r>
              <a:rPr b="0" lang="it-IT" sz="3000">
                <a:solidFill>
                  <a:srgbClr val="FF0000"/>
                </a:solidFill>
                <a:latin typeface="Times New Roman"/>
                <a:ea typeface="Times New Roman"/>
                <a:cs typeface="Times New Roman"/>
                <a:sym typeface="Times New Roman"/>
              </a:rPr>
              <a:t>FOURTH STEP: </a:t>
            </a:r>
            <a:r>
              <a:rPr lang="it-IT" sz="3000">
                <a:solidFill>
                  <a:srgbClr val="FF0000"/>
                </a:solidFill>
                <a:latin typeface="Times New Roman"/>
                <a:ea typeface="Times New Roman"/>
                <a:cs typeface="Times New Roman"/>
                <a:sym typeface="Times New Roman"/>
              </a:rPr>
              <a:t>LOOK FOR ALL THE POSSIBLE WAYS TO IMPROVE MOTIVATION</a:t>
            </a:r>
            <a:endParaRPr b="0" sz="3000">
              <a:solidFill>
                <a:srgbClr val="FF0000"/>
              </a:solidFill>
              <a:latin typeface="Times New Roman"/>
              <a:ea typeface="Times New Roman"/>
              <a:cs typeface="Times New Roman"/>
              <a:sym typeface="Times New Roman"/>
            </a:endParaRPr>
          </a:p>
        </p:txBody>
      </p:sp>
      <p:sp>
        <p:nvSpPr>
          <p:cNvPr id="463" name="Google Shape;463;p20"/>
          <p:cNvSpPr txBox="1"/>
          <p:nvPr>
            <p:ph idx="2" type="body"/>
          </p:nvPr>
        </p:nvSpPr>
        <p:spPr>
          <a:xfrm>
            <a:off x="733067" y="2247417"/>
            <a:ext cx="4989307" cy="411702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600"/>
              <a:buNone/>
            </a:pPr>
            <a:r>
              <a:rPr lang="it-IT" sz="2600">
                <a:latin typeface="Times New Roman"/>
                <a:ea typeface="Times New Roman"/>
                <a:cs typeface="Times New Roman"/>
                <a:sym typeface="Times New Roman"/>
              </a:rPr>
              <a:t>Into the Octalysis model, you have a lot of possibilities to improve motivation, through many different core drives, let’s find out which one suits you the most!</a:t>
            </a:r>
            <a:endParaRPr/>
          </a:p>
        </p:txBody>
      </p:sp>
      <p:grpSp>
        <p:nvGrpSpPr>
          <p:cNvPr id="464" name="Google Shape;464;p20"/>
          <p:cNvGrpSpPr/>
          <p:nvPr/>
        </p:nvGrpSpPr>
        <p:grpSpPr>
          <a:xfrm>
            <a:off x="10037966" y="164571"/>
            <a:ext cx="1810220" cy="1863373"/>
            <a:chOff x="2911166" y="1657349"/>
            <a:chExt cx="5221324" cy="5380871"/>
          </a:xfrm>
        </p:grpSpPr>
        <p:grpSp>
          <p:nvGrpSpPr>
            <p:cNvPr id="465" name="Google Shape;465;p20"/>
            <p:cNvGrpSpPr/>
            <p:nvPr/>
          </p:nvGrpSpPr>
          <p:grpSpPr>
            <a:xfrm>
              <a:off x="3771900" y="2110691"/>
              <a:ext cx="2685921" cy="1894127"/>
              <a:chOff x="2358538" y="1027181"/>
              <a:chExt cx="3556487" cy="2392293"/>
            </a:xfrm>
          </p:grpSpPr>
          <p:pic>
            <p:nvPicPr>
              <p:cNvPr id="466" name="Google Shape;466;p20"/>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467" name="Google Shape;467;p20"/>
              <p:cNvSpPr/>
              <p:nvPr/>
            </p:nvSpPr>
            <p:spPr>
              <a:xfrm rot="-151556">
                <a:off x="3195877" y="1298535"/>
                <a:ext cx="1634762" cy="58308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4"/>
                    </a:solidFill>
                    <a:latin typeface="Erica One"/>
                    <a:ea typeface="Erica One"/>
                    <a:cs typeface="Erica One"/>
                    <a:sym typeface="Erica One"/>
                  </a:rPr>
                  <a:t>G</a:t>
                </a:r>
                <a:endParaRPr/>
              </a:p>
            </p:txBody>
          </p:sp>
        </p:grpSp>
        <p:grpSp>
          <p:nvGrpSpPr>
            <p:cNvPr id="468" name="Google Shape;468;p20"/>
            <p:cNvGrpSpPr/>
            <p:nvPr/>
          </p:nvGrpSpPr>
          <p:grpSpPr>
            <a:xfrm>
              <a:off x="5831823" y="1657349"/>
              <a:ext cx="1806702" cy="2815892"/>
              <a:chOff x="5086127" y="454608"/>
              <a:chExt cx="2392293" cy="3556487"/>
            </a:xfrm>
          </p:grpSpPr>
          <p:pic>
            <p:nvPicPr>
              <p:cNvPr id="469" name="Google Shape;469;p20"/>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470" name="Google Shape;470;p20"/>
              <p:cNvSpPr/>
              <p:nvPr/>
            </p:nvSpPr>
            <p:spPr>
              <a:xfrm rot="-155492">
                <a:off x="5601771" y="1380475"/>
                <a:ext cx="1280580"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1"/>
                    </a:solidFill>
                    <a:latin typeface="Erica One"/>
                    <a:ea typeface="Erica One"/>
                    <a:cs typeface="Erica One"/>
                    <a:sym typeface="Erica One"/>
                  </a:rPr>
                  <a:t>A</a:t>
                </a:r>
                <a:endParaRPr/>
              </a:p>
            </p:txBody>
          </p:sp>
        </p:grpSp>
        <p:grpSp>
          <p:nvGrpSpPr>
            <p:cNvPr id="471" name="Google Shape;471;p20"/>
            <p:cNvGrpSpPr/>
            <p:nvPr/>
          </p:nvGrpSpPr>
          <p:grpSpPr>
            <a:xfrm rot="-1945720">
              <a:off x="3525307" y="3957462"/>
              <a:ext cx="1806702" cy="2815892"/>
              <a:chOff x="2864435" y="2673934"/>
              <a:chExt cx="2392293" cy="3556487"/>
            </a:xfrm>
          </p:grpSpPr>
          <p:pic>
            <p:nvPicPr>
              <p:cNvPr id="472" name="Google Shape;472;p20"/>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473" name="Google Shape;473;p20"/>
              <p:cNvSpPr/>
              <p:nvPr/>
            </p:nvSpPr>
            <p:spPr>
              <a:xfrm rot="-298157">
                <a:off x="3382385" y="3533592"/>
                <a:ext cx="1280580"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FF0000"/>
                    </a:solidFill>
                    <a:latin typeface="Erica One"/>
                    <a:ea typeface="Erica One"/>
                    <a:cs typeface="Erica One"/>
                    <a:sym typeface="Erica One"/>
                  </a:rPr>
                  <a:t>M</a:t>
                </a:r>
                <a:endParaRPr/>
              </a:p>
            </p:txBody>
          </p:sp>
        </p:grpSp>
        <p:grpSp>
          <p:nvGrpSpPr>
            <p:cNvPr id="474" name="Google Shape;474;p20"/>
            <p:cNvGrpSpPr/>
            <p:nvPr/>
          </p:nvGrpSpPr>
          <p:grpSpPr>
            <a:xfrm>
              <a:off x="5446569" y="3882951"/>
              <a:ext cx="2685921" cy="1894127"/>
              <a:chOff x="4576003" y="3265555"/>
              <a:chExt cx="3556487" cy="2392293"/>
            </a:xfrm>
          </p:grpSpPr>
          <p:pic>
            <p:nvPicPr>
              <p:cNvPr id="475" name="Google Shape;475;p20"/>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476" name="Google Shape;476;p20"/>
              <p:cNvSpPr/>
              <p:nvPr/>
            </p:nvSpPr>
            <p:spPr>
              <a:xfrm rot="-170411">
                <a:off x="5599251" y="3601096"/>
                <a:ext cx="1280581" cy="58308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00B050"/>
                    </a:solidFill>
                    <a:latin typeface="Erica One"/>
                    <a:ea typeface="Erica One"/>
                    <a:cs typeface="Erica One"/>
                    <a:sym typeface="Erica One"/>
                  </a:rPr>
                  <a:t>E</a:t>
                </a:r>
                <a:endParaRPr/>
              </a:p>
            </p:txBody>
          </p:sp>
        </p:grpSp>
      </p:grpSp>
      <p:pic>
        <p:nvPicPr>
          <p:cNvPr descr="Immagine che contiene modello, pixel, schermata, quadrato&#10;&#10;Descrizione generata automaticamente" id="477" name="Google Shape;477;p20"/>
          <p:cNvPicPr preferRelativeResize="0"/>
          <p:nvPr/>
        </p:nvPicPr>
        <p:blipFill rotWithShape="1">
          <a:blip r:embed="rId4">
            <a:alphaModFix/>
          </a:blip>
          <a:srcRect b="0" l="0" r="0" t="0"/>
          <a:stretch/>
        </p:blipFill>
        <p:spPr>
          <a:xfrm>
            <a:off x="6096000" y="2043614"/>
            <a:ext cx="3971252" cy="397125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21"/>
          <p:cNvSpPr txBox="1"/>
          <p:nvPr>
            <p:ph type="title"/>
          </p:nvPr>
        </p:nvSpPr>
        <p:spPr>
          <a:xfrm>
            <a:off x="1868396" y="249178"/>
            <a:ext cx="7491118" cy="909596"/>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FF0000"/>
              </a:buClr>
              <a:buSzPts val="2600"/>
              <a:buFont typeface="Times New Roman"/>
              <a:buNone/>
            </a:pPr>
            <a:r>
              <a:rPr b="0" lang="it-IT" sz="2600">
                <a:solidFill>
                  <a:srgbClr val="FF0000"/>
                </a:solidFill>
                <a:latin typeface="Times New Roman"/>
                <a:ea typeface="Times New Roman"/>
                <a:cs typeface="Times New Roman"/>
                <a:sym typeface="Times New Roman"/>
              </a:rPr>
              <a:t>FOURTH STEP: </a:t>
            </a:r>
            <a:r>
              <a:rPr lang="it-IT" sz="2600">
                <a:solidFill>
                  <a:srgbClr val="FF0000"/>
                </a:solidFill>
                <a:latin typeface="Times New Roman"/>
                <a:ea typeface="Times New Roman"/>
                <a:cs typeface="Times New Roman"/>
                <a:sym typeface="Times New Roman"/>
              </a:rPr>
              <a:t>LOOK FOR ALL THE POSSIBLE WAY TO IMPROVE MOTIVATION</a:t>
            </a:r>
            <a:endParaRPr b="0" sz="2600">
              <a:solidFill>
                <a:srgbClr val="FF0000"/>
              </a:solidFill>
              <a:latin typeface="Times New Roman"/>
              <a:ea typeface="Times New Roman"/>
              <a:cs typeface="Times New Roman"/>
              <a:sym typeface="Times New Roman"/>
            </a:endParaRPr>
          </a:p>
        </p:txBody>
      </p:sp>
      <p:sp>
        <p:nvSpPr>
          <p:cNvPr id="483" name="Google Shape;483;p21"/>
          <p:cNvSpPr txBox="1"/>
          <p:nvPr>
            <p:ph idx="2" type="body"/>
          </p:nvPr>
        </p:nvSpPr>
        <p:spPr>
          <a:xfrm>
            <a:off x="2017879" y="5391179"/>
            <a:ext cx="9738597" cy="344783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200"/>
              <a:buNone/>
            </a:pPr>
            <a:r>
              <a:rPr lang="it-IT" sz="2200">
                <a:latin typeface="Times New Roman"/>
                <a:ea typeface="Times New Roman"/>
                <a:cs typeface="Times New Roman"/>
                <a:sym typeface="Times New Roman"/>
              </a:rPr>
              <a:t>Here you will find </a:t>
            </a:r>
            <a:r>
              <a:rPr b="1" lang="it-IT" sz="2200">
                <a:latin typeface="Times New Roman"/>
                <a:ea typeface="Times New Roman"/>
                <a:cs typeface="Times New Roman"/>
                <a:sym typeface="Times New Roman"/>
              </a:rPr>
              <a:t>8 core drives, </a:t>
            </a:r>
            <a:r>
              <a:rPr lang="it-IT" sz="2200">
                <a:latin typeface="Times New Roman"/>
                <a:ea typeface="Times New Roman"/>
                <a:cs typeface="Times New Roman"/>
                <a:sym typeface="Times New Roman"/>
              </a:rPr>
              <a:t>the darker ones, in which you are going to find some methodologies. Choose your core drive first and then find out the mechanics that best suits you!</a:t>
            </a:r>
            <a:endParaRPr/>
          </a:p>
        </p:txBody>
      </p:sp>
      <p:grpSp>
        <p:nvGrpSpPr>
          <p:cNvPr id="484" name="Google Shape;484;p21"/>
          <p:cNvGrpSpPr/>
          <p:nvPr/>
        </p:nvGrpSpPr>
        <p:grpSpPr>
          <a:xfrm>
            <a:off x="10117512" y="190230"/>
            <a:ext cx="1810220" cy="1863373"/>
            <a:chOff x="2911166" y="1657349"/>
            <a:chExt cx="5221324" cy="5380871"/>
          </a:xfrm>
        </p:grpSpPr>
        <p:grpSp>
          <p:nvGrpSpPr>
            <p:cNvPr id="485" name="Google Shape;485;p21"/>
            <p:cNvGrpSpPr/>
            <p:nvPr/>
          </p:nvGrpSpPr>
          <p:grpSpPr>
            <a:xfrm>
              <a:off x="3771900" y="2110691"/>
              <a:ext cx="2685921" cy="1894127"/>
              <a:chOff x="2358538" y="1027181"/>
              <a:chExt cx="3556487" cy="2392293"/>
            </a:xfrm>
          </p:grpSpPr>
          <p:pic>
            <p:nvPicPr>
              <p:cNvPr id="486" name="Google Shape;486;p21"/>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487" name="Google Shape;487;p21"/>
              <p:cNvSpPr/>
              <p:nvPr/>
            </p:nvSpPr>
            <p:spPr>
              <a:xfrm rot="-151556">
                <a:off x="3195877" y="1298535"/>
                <a:ext cx="1634762" cy="58308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4"/>
                    </a:solidFill>
                    <a:latin typeface="Erica One"/>
                    <a:ea typeface="Erica One"/>
                    <a:cs typeface="Erica One"/>
                    <a:sym typeface="Erica One"/>
                  </a:rPr>
                  <a:t>G</a:t>
                </a:r>
                <a:endParaRPr/>
              </a:p>
            </p:txBody>
          </p:sp>
        </p:grpSp>
        <p:grpSp>
          <p:nvGrpSpPr>
            <p:cNvPr id="488" name="Google Shape;488;p21"/>
            <p:cNvGrpSpPr/>
            <p:nvPr/>
          </p:nvGrpSpPr>
          <p:grpSpPr>
            <a:xfrm>
              <a:off x="5831823" y="1657349"/>
              <a:ext cx="1806702" cy="2815892"/>
              <a:chOff x="5086127" y="454608"/>
              <a:chExt cx="2392293" cy="3556487"/>
            </a:xfrm>
          </p:grpSpPr>
          <p:pic>
            <p:nvPicPr>
              <p:cNvPr id="489" name="Google Shape;489;p21"/>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490" name="Google Shape;490;p21"/>
              <p:cNvSpPr/>
              <p:nvPr/>
            </p:nvSpPr>
            <p:spPr>
              <a:xfrm rot="-155492">
                <a:off x="5601771" y="1380475"/>
                <a:ext cx="1280580"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1"/>
                    </a:solidFill>
                    <a:latin typeface="Erica One"/>
                    <a:ea typeface="Erica One"/>
                    <a:cs typeface="Erica One"/>
                    <a:sym typeface="Erica One"/>
                  </a:rPr>
                  <a:t>A</a:t>
                </a:r>
                <a:endParaRPr/>
              </a:p>
            </p:txBody>
          </p:sp>
        </p:grpSp>
        <p:grpSp>
          <p:nvGrpSpPr>
            <p:cNvPr id="491" name="Google Shape;491;p21"/>
            <p:cNvGrpSpPr/>
            <p:nvPr/>
          </p:nvGrpSpPr>
          <p:grpSpPr>
            <a:xfrm rot="-1945720">
              <a:off x="3525307" y="3957462"/>
              <a:ext cx="1806702" cy="2815892"/>
              <a:chOff x="2864435" y="2673934"/>
              <a:chExt cx="2392293" cy="3556487"/>
            </a:xfrm>
          </p:grpSpPr>
          <p:pic>
            <p:nvPicPr>
              <p:cNvPr id="492" name="Google Shape;492;p21"/>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493" name="Google Shape;493;p21"/>
              <p:cNvSpPr/>
              <p:nvPr/>
            </p:nvSpPr>
            <p:spPr>
              <a:xfrm rot="-298157">
                <a:off x="3382385" y="3533592"/>
                <a:ext cx="1280580"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FF0000"/>
                    </a:solidFill>
                    <a:latin typeface="Erica One"/>
                    <a:ea typeface="Erica One"/>
                    <a:cs typeface="Erica One"/>
                    <a:sym typeface="Erica One"/>
                  </a:rPr>
                  <a:t>M</a:t>
                </a:r>
                <a:endParaRPr/>
              </a:p>
            </p:txBody>
          </p:sp>
        </p:grpSp>
        <p:grpSp>
          <p:nvGrpSpPr>
            <p:cNvPr id="494" name="Google Shape;494;p21"/>
            <p:cNvGrpSpPr/>
            <p:nvPr/>
          </p:nvGrpSpPr>
          <p:grpSpPr>
            <a:xfrm>
              <a:off x="5446569" y="3882951"/>
              <a:ext cx="2685921" cy="1894127"/>
              <a:chOff x="4576003" y="3265555"/>
              <a:chExt cx="3556487" cy="2392293"/>
            </a:xfrm>
          </p:grpSpPr>
          <p:pic>
            <p:nvPicPr>
              <p:cNvPr id="495" name="Google Shape;495;p21"/>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496" name="Google Shape;496;p21"/>
              <p:cNvSpPr/>
              <p:nvPr/>
            </p:nvSpPr>
            <p:spPr>
              <a:xfrm rot="-170411">
                <a:off x="5599251" y="3601096"/>
                <a:ext cx="1280581" cy="58308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00B050"/>
                    </a:solidFill>
                    <a:latin typeface="Erica One"/>
                    <a:ea typeface="Erica One"/>
                    <a:cs typeface="Erica One"/>
                    <a:sym typeface="Erica One"/>
                  </a:rPr>
                  <a:t>E</a:t>
                </a:r>
                <a:endParaRPr/>
              </a:p>
            </p:txBody>
          </p:sp>
        </p:grpSp>
      </p:grpSp>
      <p:grpSp>
        <p:nvGrpSpPr>
          <p:cNvPr id="497" name="Google Shape;497;p21"/>
          <p:cNvGrpSpPr/>
          <p:nvPr/>
        </p:nvGrpSpPr>
        <p:grpSpPr>
          <a:xfrm rot="-1631261">
            <a:off x="371870" y="1513142"/>
            <a:ext cx="4529394" cy="3387022"/>
            <a:chOff x="6608037" y="1878228"/>
            <a:chExt cx="4971069" cy="3735580"/>
          </a:xfrm>
        </p:grpSpPr>
        <p:pic>
          <p:nvPicPr>
            <p:cNvPr descr="Immagine che contiene testo, Carattere, schermata, design&#10;&#10;Descrizione generata automaticamente" id="498" name="Google Shape;498;p21"/>
            <p:cNvPicPr preferRelativeResize="0"/>
            <p:nvPr/>
          </p:nvPicPr>
          <p:blipFill rotWithShape="1">
            <a:blip r:embed="rId4">
              <a:alphaModFix/>
            </a:blip>
            <a:srcRect b="0" l="0" r="0" t="0"/>
            <a:stretch/>
          </p:blipFill>
          <p:spPr>
            <a:xfrm rot="-6408464">
              <a:off x="7212567" y="2952278"/>
              <a:ext cx="1674888" cy="2483619"/>
            </a:xfrm>
            <a:prstGeom prst="rect">
              <a:avLst/>
            </a:prstGeom>
            <a:noFill/>
            <a:ln>
              <a:noFill/>
            </a:ln>
          </p:spPr>
        </p:pic>
        <p:pic>
          <p:nvPicPr>
            <p:cNvPr descr="Immagine che contiene testo, Carattere, schermata, design&#10;&#10;Descrizione generata automaticamente" id="499" name="Google Shape;499;p21"/>
            <p:cNvPicPr preferRelativeResize="0"/>
            <p:nvPr/>
          </p:nvPicPr>
          <p:blipFill rotWithShape="1">
            <a:blip r:embed="rId5">
              <a:alphaModFix/>
            </a:blip>
            <a:srcRect b="0" l="0" r="0" t="0"/>
            <a:stretch/>
          </p:blipFill>
          <p:spPr>
            <a:xfrm rot="-4166476">
              <a:off x="7174626" y="2720980"/>
              <a:ext cx="1543866" cy="2280103"/>
            </a:xfrm>
            <a:prstGeom prst="rect">
              <a:avLst/>
            </a:prstGeom>
            <a:noFill/>
            <a:ln>
              <a:noFill/>
            </a:ln>
          </p:spPr>
        </p:pic>
        <p:pic>
          <p:nvPicPr>
            <p:cNvPr descr="Immagine che contiene testo, Carattere, design&#10;&#10;Descrizione generata automaticamente" id="500" name="Google Shape;500;p21"/>
            <p:cNvPicPr preferRelativeResize="0"/>
            <p:nvPr/>
          </p:nvPicPr>
          <p:blipFill rotWithShape="1">
            <a:blip r:embed="rId6">
              <a:alphaModFix/>
            </a:blip>
            <a:srcRect b="0" l="0" r="0" t="0"/>
            <a:stretch/>
          </p:blipFill>
          <p:spPr>
            <a:xfrm rot="-2390166">
              <a:off x="7553175" y="2123750"/>
              <a:ext cx="1693150" cy="2557207"/>
            </a:xfrm>
            <a:prstGeom prst="rect">
              <a:avLst/>
            </a:prstGeom>
            <a:noFill/>
            <a:ln>
              <a:noFill/>
            </a:ln>
          </p:spPr>
        </p:pic>
        <p:pic>
          <p:nvPicPr>
            <p:cNvPr descr="Immagine che contiene testo, Carattere, schermata, design&#10;&#10;Descrizione generata automaticamente" id="501" name="Google Shape;501;p21"/>
            <p:cNvPicPr preferRelativeResize="0"/>
            <p:nvPr/>
          </p:nvPicPr>
          <p:blipFill rotWithShape="1">
            <a:blip r:embed="rId7">
              <a:alphaModFix/>
            </a:blip>
            <a:srcRect b="0" l="0" r="0" t="0"/>
            <a:stretch/>
          </p:blipFill>
          <p:spPr>
            <a:xfrm rot="-1543412">
              <a:off x="7826116" y="2107180"/>
              <a:ext cx="1602134" cy="2396236"/>
            </a:xfrm>
            <a:prstGeom prst="rect">
              <a:avLst/>
            </a:prstGeom>
            <a:noFill/>
            <a:ln>
              <a:noFill/>
            </a:ln>
          </p:spPr>
        </p:pic>
        <p:pic>
          <p:nvPicPr>
            <p:cNvPr descr="Immagine che contiene testo, Carattere, schermata, design&#10;&#10;Descrizione generata automaticamente" id="502" name="Google Shape;502;p21"/>
            <p:cNvPicPr preferRelativeResize="0"/>
            <p:nvPr/>
          </p:nvPicPr>
          <p:blipFill rotWithShape="1">
            <a:blip r:embed="rId8">
              <a:alphaModFix/>
            </a:blip>
            <a:srcRect b="0" l="0" r="0" t="0"/>
            <a:stretch/>
          </p:blipFill>
          <p:spPr>
            <a:xfrm rot="-782979">
              <a:off x="8132231" y="2052055"/>
              <a:ext cx="1594994" cy="2349074"/>
            </a:xfrm>
            <a:prstGeom prst="rect">
              <a:avLst/>
            </a:prstGeom>
            <a:noFill/>
            <a:ln>
              <a:noFill/>
            </a:ln>
          </p:spPr>
        </p:pic>
        <p:pic>
          <p:nvPicPr>
            <p:cNvPr descr="Immagine che contiene testo, schermata, cerchio, Carattere&#10;&#10;Descrizione generata automaticamente" id="503" name="Google Shape;503;p21"/>
            <p:cNvPicPr preferRelativeResize="0"/>
            <p:nvPr/>
          </p:nvPicPr>
          <p:blipFill rotWithShape="1">
            <a:blip r:embed="rId9">
              <a:alphaModFix/>
            </a:blip>
            <a:srcRect b="0" l="0" r="0" t="0"/>
            <a:stretch/>
          </p:blipFill>
          <p:spPr>
            <a:xfrm rot="446986">
              <a:off x="8452464" y="2180324"/>
              <a:ext cx="1684897" cy="2532271"/>
            </a:xfrm>
            <a:prstGeom prst="rect">
              <a:avLst/>
            </a:prstGeom>
            <a:noFill/>
            <a:ln>
              <a:noFill/>
            </a:ln>
          </p:spPr>
        </p:pic>
        <p:pic>
          <p:nvPicPr>
            <p:cNvPr descr="Immagine che contiene testo, Carattere, schermata, design&#10;&#10;Descrizione generata automaticamente" id="504" name="Google Shape;504;p21"/>
            <p:cNvPicPr preferRelativeResize="0"/>
            <p:nvPr/>
          </p:nvPicPr>
          <p:blipFill rotWithShape="1">
            <a:blip r:embed="rId10">
              <a:alphaModFix/>
            </a:blip>
            <a:srcRect b="0" l="0" r="0" t="0"/>
            <a:stretch/>
          </p:blipFill>
          <p:spPr>
            <a:xfrm rot="1406273">
              <a:off x="8805109" y="2303506"/>
              <a:ext cx="1789638" cy="2669029"/>
            </a:xfrm>
            <a:prstGeom prst="rect">
              <a:avLst/>
            </a:prstGeom>
            <a:noFill/>
            <a:ln>
              <a:noFill/>
            </a:ln>
          </p:spPr>
        </p:pic>
        <p:pic>
          <p:nvPicPr>
            <p:cNvPr descr="Immagine che contiene testo, schermata, Carattere, design&#10;&#10;Descrizione generata automaticamente" id="505" name="Google Shape;505;p21"/>
            <p:cNvPicPr preferRelativeResize="0"/>
            <p:nvPr/>
          </p:nvPicPr>
          <p:blipFill rotWithShape="1">
            <a:blip r:embed="rId11">
              <a:alphaModFix/>
            </a:blip>
            <a:srcRect b="0" l="0" r="0" t="0"/>
            <a:stretch/>
          </p:blipFill>
          <p:spPr>
            <a:xfrm rot="2575881">
              <a:off x="9019156" y="2571517"/>
              <a:ext cx="1862496" cy="2780325"/>
            </a:xfrm>
            <a:prstGeom prst="rect">
              <a:avLst/>
            </a:prstGeom>
            <a:noFill/>
            <a:ln>
              <a:noFill/>
            </a:ln>
          </p:spPr>
        </p:pic>
      </p:grpSp>
      <p:grpSp>
        <p:nvGrpSpPr>
          <p:cNvPr id="506" name="Google Shape;506;p21"/>
          <p:cNvGrpSpPr/>
          <p:nvPr/>
        </p:nvGrpSpPr>
        <p:grpSpPr>
          <a:xfrm>
            <a:off x="4874764" y="1474315"/>
            <a:ext cx="4836081" cy="3344442"/>
            <a:chOff x="5579845" y="1588636"/>
            <a:chExt cx="5550251" cy="3627020"/>
          </a:xfrm>
        </p:grpSpPr>
        <p:pic>
          <p:nvPicPr>
            <p:cNvPr descr="Immagine che contiene testo&#10;&#10;Descrizione generata automaticamente" id="507" name="Google Shape;507;p21"/>
            <p:cNvPicPr preferRelativeResize="0"/>
            <p:nvPr/>
          </p:nvPicPr>
          <p:blipFill rotWithShape="1">
            <a:blip r:embed="rId12">
              <a:alphaModFix/>
            </a:blip>
            <a:srcRect b="0" l="0" r="0" t="0"/>
            <a:stretch/>
          </p:blipFill>
          <p:spPr>
            <a:xfrm>
              <a:off x="7385799" y="1588636"/>
              <a:ext cx="2465241" cy="362702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Carattere, design&#10;&#10;Descrizione generata automaticamente" id="508" name="Google Shape;508;p21"/>
            <p:cNvPicPr preferRelativeResize="0"/>
            <p:nvPr/>
          </p:nvPicPr>
          <p:blipFill rotWithShape="1">
            <a:blip r:embed="rId13">
              <a:alphaModFix/>
            </a:blip>
            <a:srcRect b="480" l="3204" r="0" t="1613"/>
            <a:stretch/>
          </p:blipFill>
          <p:spPr>
            <a:xfrm>
              <a:off x="9438549" y="2539945"/>
              <a:ext cx="1691547" cy="2568918"/>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10;&#10;Descrizione generata automaticamente" id="509" name="Google Shape;509;p21"/>
            <p:cNvPicPr preferRelativeResize="0"/>
            <p:nvPr/>
          </p:nvPicPr>
          <p:blipFill rotWithShape="1">
            <a:blip r:embed="rId14">
              <a:alphaModFix/>
            </a:blip>
            <a:srcRect b="0" l="0" r="0" t="0"/>
            <a:stretch/>
          </p:blipFill>
          <p:spPr>
            <a:xfrm>
              <a:off x="5579845" y="1839914"/>
              <a:ext cx="2220755" cy="3340844"/>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grpSp>
        <p:nvGrpSpPr>
          <p:cNvPr id="514" name="Google Shape;514;p22"/>
          <p:cNvGrpSpPr/>
          <p:nvPr/>
        </p:nvGrpSpPr>
        <p:grpSpPr>
          <a:xfrm>
            <a:off x="10751609" y="213213"/>
            <a:ext cx="1280582" cy="1158849"/>
            <a:chOff x="315676" y="419100"/>
            <a:chExt cx="1280582" cy="1158849"/>
          </a:xfrm>
        </p:grpSpPr>
        <p:pic>
          <p:nvPicPr>
            <p:cNvPr id="515" name="Google Shape;515;p22"/>
            <p:cNvPicPr preferRelativeResize="0"/>
            <p:nvPr/>
          </p:nvPicPr>
          <p:blipFill rotWithShape="1">
            <a:blip r:embed="rId3">
              <a:alphaModFix/>
            </a:blip>
            <a:srcRect b="0" l="0" r="0" t="0"/>
            <a:stretch/>
          </p:blipFill>
          <p:spPr>
            <a:xfrm rot="5400000">
              <a:off x="376542" y="485260"/>
              <a:ext cx="1158849" cy="1026528"/>
            </a:xfrm>
            <a:prstGeom prst="rect">
              <a:avLst/>
            </a:prstGeom>
            <a:noFill/>
            <a:ln>
              <a:noFill/>
            </a:ln>
          </p:spPr>
        </p:pic>
        <p:sp>
          <p:nvSpPr>
            <p:cNvPr id="516" name="Google Shape;516;p22"/>
            <p:cNvSpPr/>
            <p:nvPr/>
          </p:nvSpPr>
          <p:spPr>
            <a:xfrm>
              <a:off x="315676" y="618587"/>
              <a:ext cx="1280582"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4000">
                  <a:solidFill>
                    <a:srgbClr val="FF0000"/>
                  </a:solidFill>
                  <a:latin typeface="Erica One"/>
                  <a:ea typeface="Erica One"/>
                  <a:cs typeface="Erica One"/>
                  <a:sym typeface="Erica One"/>
                </a:rPr>
                <a:t>M</a:t>
              </a:r>
              <a:endParaRPr/>
            </a:p>
          </p:txBody>
        </p:sp>
      </p:grpSp>
      <p:sp>
        <p:nvSpPr>
          <p:cNvPr id="517" name="Google Shape;517;p22"/>
          <p:cNvSpPr/>
          <p:nvPr/>
        </p:nvSpPr>
        <p:spPr>
          <a:xfrm>
            <a:off x="5663931" y="1690256"/>
            <a:ext cx="2743200" cy="4475018"/>
          </a:xfrm>
          <a:prstGeom prst="rect">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Penna con riempimento a tinta unita" id="518" name="Google Shape;518;p22"/>
          <p:cNvPicPr preferRelativeResize="0"/>
          <p:nvPr/>
        </p:nvPicPr>
        <p:blipFill rotWithShape="1">
          <a:blip r:embed="rId4">
            <a:alphaModFix/>
          </a:blip>
          <a:srcRect b="0" l="0" r="0" t="0"/>
          <a:stretch/>
        </p:blipFill>
        <p:spPr>
          <a:xfrm>
            <a:off x="6234545" y="2514600"/>
            <a:ext cx="914400" cy="914400"/>
          </a:xfrm>
          <a:prstGeom prst="rect">
            <a:avLst/>
          </a:prstGeom>
          <a:noFill/>
          <a:ln>
            <a:noFill/>
          </a:ln>
        </p:spPr>
      </p:pic>
      <p:pic>
        <p:nvPicPr>
          <p:cNvPr descr="Penna con riempimento a tinta unita" id="519" name="Google Shape;519;p22"/>
          <p:cNvPicPr preferRelativeResize="0"/>
          <p:nvPr/>
        </p:nvPicPr>
        <p:blipFill rotWithShape="1">
          <a:blip r:embed="rId4">
            <a:alphaModFix/>
          </a:blip>
          <a:srcRect b="0" l="0" r="0" t="0"/>
          <a:stretch/>
        </p:blipFill>
        <p:spPr>
          <a:xfrm>
            <a:off x="7705704" y="2514600"/>
            <a:ext cx="914400" cy="914400"/>
          </a:xfrm>
          <a:prstGeom prst="rect">
            <a:avLst/>
          </a:prstGeom>
          <a:noFill/>
          <a:ln>
            <a:noFill/>
          </a:ln>
        </p:spPr>
      </p:pic>
      <p:graphicFrame>
        <p:nvGraphicFramePr>
          <p:cNvPr id="520" name="Google Shape;520;p22"/>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pic>
        <p:nvPicPr>
          <p:cNvPr descr="Aula contorno" id="521" name="Google Shape;521;p22"/>
          <p:cNvPicPr preferRelativeResize="0"/>
          <p:nvPr/>
        </p:nvPicPr>
        <p:blipFill rotWithShape="1">
          <a:blip r:embed="rId5">
            <a:alphaModFix/>
          </a:blip>
          <a:srcRect b="0" l="0" r="0" t="0"/>
          <a:stretch/>
        </p:blipFill>
        <p:spPr>
          <a:xfrm>
            <a:off x="1468582" y="2251363"/>
            <a:ext cx="568036" cy="56803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5" name="Shape 525"/>
        <p:cNvGrpSpPr/>
        <p:nvPr/>
      </p:nvGrpSpPr>
      <p:grpSpPr>
        <a:xfrm>
          <a:off x="0" y="0"/>
          <a:ext cx="0" cy="0"/>
          <a:chOff x="0" y="0"/>
          <a:chExt cx="0" cy="0"/>
        </a:xfrm>
      </p:grpSpPr>
      <p:pic>
        <p:nvPicPr>
          <p:cNvPr descr="Immagine che contiene testo, schermata, Carattere, numero&#10;&#10;Descrizione generata automaticamente" id="526" name="Google Shape;526;p23"/>
          <p:cNvPicPr preferRelativeResize="0"/>
          <p:nvPr/>
        </p:nvPicPr>
        <p:blipFill rotWithShape="1">
          <a:blip r:embed="rId3">
            <a:alphaModFix/>
          </a:blip>
          <a:srcRect b="0" l="0" r="0" t="0"/>
          <a:stretch/>
        </p:blipFill>
        <p:spPr>
          <a:xfrm rot="1443705">
            <a:off x="7700588" y="1424150"/>
            <a:ext cx="2644369" cy="3894157"/>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
        <p:nvSpPr>
          <p:cNvPr id="527" name="Google Shape;527;p23"/>
          <p:cNvSpPr txBox="1"/>
          <p:nvPr>
            <p:ph type="title"/>
          </p:nvPr>
        </p:nvSpPr>
        <p:spPr>
          <a:xfrm>
            <a:off x="762000" y="1264645"/>
            <a:ext cx="4537587" cy="14024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3200"/>
              <a:buFont typeface="Times New Roman"/>
              <a:buNone/>
            </a:pPr>
            <a:r>
              <a:rPr lang="it-IT" sz="3200">
                <a:solidFill>
                  <a:srgbClr val="00B050"/>
                </a:solidFill>
                <a:latin typeface="Times New Roman"/>
                <a:ea typeface="Times New Roman"/>
                <a:cs typeface="Times New Roman"/>
                <a:sym typeface="Times New Roman"/>
              </a:rPr>
              <a:t>What’s your class like?</a:t>
            </a:r>
            <a:endParaRPr/>
          </a:p>
        </p:txBody>
      </p:sp>
      <p:cxnSp>
        <p:nvCxnSpPr>
          <p:cNvPr id="528" name="Google Shape;528;p23"/>
          <p:cNvCxnSpPr/>
          <p:nvPr/>
        </p:nvCxnSpPr>
        <p:spPr>
          <a:xfrm>
            <a:off x="865140" y="871146"/>
            <a:ext cx="736939" cy="0"/>
          </a:xfrm>
          <a:prstGeom prst="straightConnector1">
            <a:avLst/>
          </a:prstGeom>
          <a:noFill/>
          <a:ln cap="flat" cmpd="sng" w="57150">
            <a:solidFill>
              <a:schemeClr val="accent4"/>
            </a:solidFill>
            <a:prstDash val="solid"/>
            <a:miter lim="800000"/>
            <a:headEnd len="sm" w="sm" type="none"/>
            <a:tailEnd len="sm" w="sm" type="none"/>
          </a:ln>
        </p:spPr>
      </p:cxnSp>
      <p:sp>
        <p:nvSpPr>
          <p:cNvPr id="529" name="Google Shape;529;p23"/>
          <p:cNvSpPr txBox="1"/>
          <p:nvPr>
            <p:ph idx="2" type="body"/>
          </p:nvPr>
        </p:nvSpPr>
        <p:spPr>
          <a:xfrm>
            <a:off x="762000" y="2738513"/>
            <a:ext cx="4085665" cy="30728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rPr lang="it-IT" sz="2000">
                <a:latin typeface="Times New Roman"/>
                <a:ea typeface="Times New Roman"/>
                <a:cs typeface="Times New Roman"/>
                <a:sym typeface="Times New Roman"/>
              </a:rPr>
              <a:t>Speaking about the Environment, you will have to choose between different types of lessons.</a:t>
            </a:r>
            <a:endParaRPr/>
          </a:p>
          <a:p>
            <a:pPr indent="0" lvl="0" marL="0" rtl="0" algn="l">
              <a:lnSpc>
                <a:spcPct val="90000"/>
              </a:lnSpc>
              <a:spcBef>
                <a:spcPts val="2100"/>
              </a:spcBef>
              <a:spcAft>
                <a:spcPts val="0"/>
              </a:spcAft>
              <a:buClr>
                <a:schemeClr val="dk1"/>
              </a:buClr>
              <a:buSzPts val="1100"/>
              <a:buNone/>
            </a:pPr>
            <a:r>
              <a:rPr lang="it-IT" sz="2000">
                <a:latin typeface="Times New Roman"/>
                <a:ea typeface="Times New Roman"/>
                <a:cs typeface="Times New Roman"/>
                <a:sym typeface="Times New Roman"/>
              </a:rPr>
              <a:t>After that you will also have to choose the type of evaluation you prefer, based on another type of card. </a:t>
            </a:r>
            <a:endParaRPr/>
          </a:p>
        </p:txBody>
      </p:sp>
      <p:grpSp>
        <p:nvGrpSpPr>
          <p:cNvPr id="530" name="Google Shape;530;p23"/>
          <p:cNvGrpSpPr/>
          <p:nvPr/>
        </p:nvGrpSpPr>
        <p:grpSpPr>
          <a:xfrm>
            <a:off x="10018470" y="183729"/>
            <a:ext cx="1911254" cy="1792621"/>
            <a:chOff x="3771900" y="1667181"/>
            <a:chExt cx="5489571" cy="5053618"/>
          </a:xfrm>
        </p:grpSpPr>
        <p:grpSp>
          <p:nvGrpSpPr>
            <p:cNvPr id="531" name="Google Shape;531;p23"/>
            <p:cNvGrpSpPr/>
            <p:nvPr/>
          </p:nvGrpSpPr>
          <p:grpSpPr>
            <a:xfrm>
              <a:off x="3771900" y="2120523"/>
              <a:ext cx="2685921" cy="1894127"/>
              <a:chOff x="2358538" y="1027181"/>
              <a:chExt cx="3556487" cy="2392293"/>
            </a:xfrm>
          </p:grpSpPr>
          <p:pic>
            <p:nvPicPr>
              <p:cNvPr id="532" name="Google Shape;532;p23"/>
              <p:cNvPicPr preferRelativeResize="0"/>
              <p:nvPr/>
            </p:nvPicPr>
            <p:blipFill rotWithShape="1">
              <a:blip r:embed="rId4">
                <a:alphaModFix/>
              </a:blip>
              <a:srcRect b="0" l="0" r="0" t="0"/>
              <a:stretch/>
            </p:blipFill>
            <p:spPr>
              <a:xfrm>
                <a:off x="2358538" y="1027181"/>
                <a:ext cx="3556487" cy="2392293"/>
              </a:xfrm>
              <a:prstGeom prst="rect">
                <a:avLst/>
              </a:prstGeom>
              <a:noFill/>
              <a:ln>
                <a:noFill/>
              </a:ln>
            </p:spPr>
          </p:pic>
          <p:sp>
            <p:nvSpPr>
              <p:cNvPr id="533" name="Google Shape;533;p23"/>
              <p:cNvSpPr/>
              <p:nvPr/>
            </p:nvSpPr>
            <p:spPr>
              <a:xfrm rot="932202">
                <a:off x="3343081" y="1356206"/>
                <a:ext cx="163476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4"/>
                    </a:solidFill>
                    <a:latin typeface="Erica One"/>
                    <a:ea typeface="Erica One"/>
                    <a:cs typeface="Erica One"/>
                    <a:sym typeface="Erica One"/>
                  </a:rPr>
                  <a:t>G</a:t>
                </a:r>
                <a:endParaRPr/>
              </a:p>
            </p:txBody>
          </p:sp>
        </p:grpSp>
        <p:grpSp>
          <p:nvGrpSpPr>
            <p:cNvPr id="534" name="Google Shape;534;p23"/>
            <p:cNvGrpSpPr/>
            <p:nvPr/>
          </p:nvGrpSpPr>
          <p:grpSpPr>
            <a:xfrm>
              <a:off x="5831823" y="1667181"/>
              <a:ext cx="1806702" cy="2815892"/>
              <a:chOff x="5086127" y="454608"/>
              <a:chExt cx="2392293" cy="3556487"/>
            </a:xfrm>
          </p:grpSpPr>
          <p:pic>
            <p:nvPicPr>
              <p:cNvPr id="535" name="Google Shape;535;p23"/>
              <p:cNvPicPr preferRelativeResize="0"/>
              <p:nvPr/>
            </p:nvPicPr>
            <p:blipFill rotWithShape="1">
              <a:blip r:embed="rId4">
                <a:alphaModFix/>
              </a:blip>
              <a:srcRect b="0" l="0" r="0" t="0"/>
              <a:stretch/>
            </p:blipFill>
            <p:spPr>
              <a:xfrm rot="5400000">
                <a:off x="4504030" y="1036705"/>
                <a:ext cx="3556487" cy="2392293"/>
              </a:xfrm>
              <a:prstGeom prst="rect">
                <a:avLst/>
              </a:prstGeom>
              <a:noFill/>
              <a:ln>
                <a:noFill/>
              </a:ln>
            </p:spPr>
          </p:pic>
          <p:sp>
            <p:nvSpPr>
              <p:cNvPr id="536" name="Google Shape;536;p23"/>
              <p:cNvSpPr/>
              <p:nvPr/>
            </p:nvSpPr>
            <p:spPr>
              <a:xfrm rot="-193142">
                <a:off x="5639799" y="1463068"/>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1"/>
                    </a:solidFill>
                    <a:latin typeface="Erica One"/>
                    <a:ea typeface="Erica One"/>
                    <a:cs typeface="Erica One"/>
                    <a:sym typeface="Erica One"/>
                  </a:rPr>
                  <a:t>A</a:t>
                </a:r>
                <a:endParaRPr/>
              </a:p>
            </p:txBody>
          </p:sp>
        </p:grpSp>
        <p:grpSp>
          <p:nvGrpSpPr>
            <p:cNvPr id="537" name="Google Shape;537;p23"/>
            <p:cNvGrpSpPr/>
            <p:nvPr/>
          </p:nvGrpSpPr>
          <p:grpSpPr>
            <a:xfrm>
              <a:off x="4153962" y="3424360"/>
              <a:ext cx="1806702" cy="2815892"/>
              <a:chOff x="2864435" y="2673934"/>
              <a:chExt cx="2392293" cy="3556487"/>
            </a:xfrm>
          </p:grpSpPr>
          <p:pic>
            <p:nvPicPr>
              <p:cNvPr id="538" name="Google Shape;538;p23"/>
              <p:cNvPicPr preferRelativeResize="0"/>
              <p:nvPr/>
            </p:nvPicPr>
            <p:blipFill rotWithShape="1">
              <a:blip r:embed="rId4">
                <a:alphaModFix/>
              </a:blip>
              <a:srcRect b="0" l="0" r="0" t="0"/>
              <a:stretch/>
            </p:blipFill>
            <p:spPr>
              <a:xfrm rot="5400000">
                <a:off x="2282338" y="3256031"/>
                <a:ext cx="3556487" cy="2392293"/>
              </a:xfrm>
              <a:prstGeom prst="rect">
                <a:avLst/>
              </a:prstGeom>
              <a:noFill/>
              <a:ln>
                <a:noFill/>
              </a:ln>
            </p:spPr>
          </p:pic>
          <p:sp>
            <p:nvSpPr>
              <p:cNvPr id="539" name="Google Shape;539;p23"/>
              <p:cNvSpPr/>
              <p:nvPr/>
            </p:nvSpPr>
            <p:spPr>
              <a:xfrm rot="-298157">
                <a:off x="3289293" y="3764404"/>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FF0000"/>
                    </a:solidFill>
                    <a:latin typeface="Erica One"/>
                    <a:ea typeface="Erica One"/>
                    <a:cs typeface="Erica One"/>
                    <a:sym typeface="Erica One"/>
                  </a:rPr>
                  <a:t>M</a:t>
                </a:r>
                <a:endParaRPr/>
              </a:p>
            </p:txBody>
          </p:sp>
        </p:grpSp>
        <p:grpSp>
          <p:nvGrpSpPr>
            <p:cNvPr id="540" name="Google Shape;540;p23"/>
            <p:cNvGrpSpPr/>
            <p:nvPr/>
          </p:nvGrpSpPr>
          <p:grpSpPr>
            <a:xfrm rot="-2139235">
              <a:off x="6275253" y="4221401"/>
              <a:ext cx="2685921" cy="1894127"/>
              <a:chOff x="4576003" y="3265555"/>
              <a:chExt cx="3556487" cy="2392293"/>
            </a:xfrm>
          </p:grpSpPr>
          <p:pic>
            <p:nvPicPr>
              <p:cNvPr id="541" name="Google Shape;541;p23"/>
              <p:cNvPicPr preferRelativeResize="0"/>
              <p:nvPr/>
            </p:nvPicPr>
            <p:blipFill rotWithShape="1">
              <a:blip r:embed="rId4">
                <a:alphaModFix/>
              </a:blip>
              <a:srcRect b="0" l="0" r="0" t="0"/>
              <a:stretch/>
            </p:blipFill>
            <p:spPr>
              <a:xfrm>
                <a:off x="4576003" y="3265555"/>
                <a:ext cx="3556487" cy="2392293"/>
              </a:xfrm>
              <a:prstGeom prst="rect">
                <a:avLst/>
              </a:prstGeom>
              <a:noFill/>
              <a:ln>
                <a:noFill/>
              </a:ln>
            </p:spPr>
          </p:pic>
          <p:sp>
            <p:nvSpPr>
              <p:cNvPr id="542" name="Google Shape;542;p23"/>
              <p:cNvSpPr/>
              <p:nvPr/>
            </p:nvSpPr>
            <p:spPr>
              <a:xfrm rot="1058493">
                <a:off x="5753454" y="3607889"/>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00B050"/>
                    </a:solidFill>
                    <a:latin typeface="Erica One"/>
                    <a:ea typeface="Erica One"/>
                    <a:cs typeface="Erica One"/>
                    <a:sym typeface="Erica One"/>
                  </a:rPr>
                  <a:t>E</a:t>
                </a:r>
                <a:endParaRPr/>
              </a:p>
            </p:txBody>
          </p:sp>
        </p:grpSp>
      </p:grpSp>
      <p:pic>
        <p:nvPicPr>
          <p:cNvPr descr="Immagine che contiene testo, schermata, Carattere, design&#10;&#10;Descrizione generata automaticamente" id="543" name="Google Shape;543;p23"/>
          <p:cNvPicPr preferRelativeResize="0"/>
          <p:nvPr/>
        </p:nvPicPr>
        <p:blipFill rotWithShape="1">
          <a:blip r:embed="rId5">
            <a:alphaModFix/>
          </a:blip>
          <a:srcRect b="1187" l="0" r="1901" t="1765"/>
          <a:stretch/>
        </p:blipFill>
        <p:spPr>
          <a:xfrm rot="-940046">
            <a:off x="5665898" y="1581037"/>
            <a:ext cx="2556476" cy="3801335"/>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7" name="Shape 547"/>
        <p:cNvGrpSpPr/>
        <p:nvPr/>
      </p:nvGrpSpPr>
      <p:grpSpPr>
        <a:xfrm>
          <a:off x="0" y="0"/>
          <a:ext cx="0" cy="0"/>
          <a:chOff x="0" y="0"/>
          <a:chExt cx="0" cy="0"/>
        </a:xfrm>
      </p:grpSpPr>
      <p:sp>
        <p:nvSpPr>
          <p:cNvPr id="548" name="Google Shape;548;p24"/>
          <p:cNvSpPr txBox="1"/>
          <p:nvPr>
            <p:ph type="title"/>
          </p:nvPr>
        </p:nvSpPr>
        <p:spPr>
          <a:xfrm>
            <a:off x="762000" y="1264645"/>
            <a:ext cx="8116529" cy="14024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3200"/>
              <a:buFont typeface="Times New Roman"/>
              <a:buNone/>
            </a:pPr>
            <a:r>
              <a:rPr lang="it-IT" sz="3200">
                <a:solidFill>
                  <a:srgbClr val="00B050"/>
                </a:solidFill>
                <a:latin typeface="Times New Roman"/>
                <a:ea typeface="Times New Roman"/>
                <a:cs typeface="Times New Roman"/>
                <a:sym typeface="Times New Roman"/>
              </a:rPr>
              <a:t>CHOOSE YOUR ASSESSMENT METHOD!</a:t>
            </a:r>
            <a:endParaRPr/>
          </a:p>
        </p:txBody>
      </p:sp>
      <p:cxnSp>
        <p:nvCxnSpPr>
          <p:cNvPr id="549" name="Google Shape;549;p24"/>
          <p:cNvCxnSpPr/>
          <p:nvPr/>
        </p:nvCxnSpPr>
        <p:spPr>
          <a:xfrm>
            <a:off x="865140" y="871146"/>
            <a:ext cx="736939" cy="0"/>
          </a:xfrm>
          <a:prstGeom prst="straightConnector1">
            <a:avLst/>
          </a:prstGeom>
          <a:noFill/>
          <a:ln cap="flat" cmpd="sng" w="57150">
            <a:solidFill>
              <a:schemeClr val="accent4"/>
            </a:solidFill>
            <a:prstDash val="solid"/>
            <a:miter lim="800000"/>
            <a:headEnd len="sm" w="sm" type="none"/>
            <a:tailEnd len="sm" w="sm" type="none"/>
          </a:ln>
        </p:spPr>
      </p:cxnSp>
      <p:grpSp>
        <p:nvGrpSpPr>
          <p:cNvPr id="550" name="Google Shape;550;p24"/>
          <p:cNvGrpSpPr/>
          <p:nvPr/>
        </p:nvGrpSpPr>
        <p:grpSpPr>
          <a:xfrm>
            <a:off x="10018470" y="183729"/>
            <a:ext cx="1911254" cy="1792621"/>
            <a:chOff x="3771900" y="1667181"/>
            <a:chExt cx="5489571" cy="5053618"/>
          </a:xfrm>
        </p:grpSpPr>
        <p:grpSp>
          <p:nvGrpSpPr>
            <p:cNvPr id="551" name="Google Shape;551;p24"/>
            <p:cNvGrpSpPr/>
            <p:nvPr/>
          </p:nvGrpSpPr>
          <p:grpSpPr>
            <a:xfrm>
              <a:off x="3771900" y="2120523"/>
              <a:ext cx="2685921" cy="1894127"/>
              <a:chOff x="2358538" y="1027181"/>
              <a:chExt cx="3556487" cy="2392293"/>
            </a:xfrm>
          </p:grpSpPr>
          <p:pic>
            <p:nvPicPr>
              <p:cNvPr id="552" name="Google Shape;552;p24"/>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553" name="Google Shape;553;p24"/>
              <p:cNvSpPr/>
              <p:nvPr/>
            </p:nvSpPr>
            <p:spPr>
              <a:xfrm rot="932202">
                <a:off x="3343081" y="1356206"/>
                <a:ext cx="163476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4"/>
                    </a:solidFill>
                    <a:latin typeface="Erica One"/>
                    <a:ea typeface="Erica One"/>
                    <a:cs typeface="Erica One"/>
                    <a:sym typeface="Erica One"/>
                  </a:rPr>
                  <a:t>G</a:t>
                </a:r>
                <a:endParaRPr/>
              </a:p>
            </p:txBody>
          </p:sp>
        </p:grpSp>
        <p:grpSp>
          <p:nvGrpSpPr>
            <p:cNvPr id="554" name="Google Shape;554;p24"/>
            <p:cNvGrpSpPr/>
            <p:nvPr/>
          </p:nvGrpSpPr>
          <p:grpSpPr>
            <a:xfrm>
              <a:off x="5831823" y="1667181"/>
              <a:ext cx="1806702" cy="2815892"/>
              <a:chOff x="5086127" y="454608"/>
              <a:chExt cx="2392293" cy="3556487"/>
            </a:xfrm>
          </p:grpSpPr>
          <p:pic>
            <p:nvPicPr>
              <p:cNvPr id="555" name="Google Shape;555;p24"/>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556" name="Google Shape;556;p24"/>
              <p:cNvSpPr/>
              <p:nvPr/>
            </p:nvSpPr>
            <p:spPr>
              <a:xfrm rot="-193142">
                <a:off x="5639799" y="1463068"/>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chemeClr val="accent1"/>
                    </a:solidFill>
                    <a:latin typeface="Erica One"/>
                    <a:ea typeface="Erica One"/>
                    <a:cs typeface="Erica One"/>
                    <a:sym typeface="Erica One"/>
                  </a:rPr>
                  <a:t>A</a:t>
                </a:r>
                <a:endParaRPr/>
              </a:p>
            </p:txBody>
          </p:sp>
        </p:grpSp>
        <p:grpSp>
          <p:nvGrpSpPr>
            <p:cNvPr id="557" name="Google Shape;557;p24"/>
            <p:cNvGrpSpPr/>
            <p:nvPr/>
          </p:nvGrpSpPr>
          <p:grpSpPr>
            <a:xfrm>
              <a:off x="4153962" y="3424360"/>
              <a:ext cx="1806702" cy="2815892"/>
              <a:chOff x="2864435" y="2673934"/>
              <a:chExt cx="2392293" cy="3556487"/>
            </a:xfrm>
          </p:grpSpPr>
          <p:pic>
            <p:nvPicPr>
              <p:cNvPr id="558" name="Google Shape;558;p24"/>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559" name="Google Shape;559;p24"/>
              <p:cNvSpPr/>
              <p:nvPr/>
            </p:nvSpPr>
            <p:spPr>
              <a:xfrm rot="-298157">
                <a:off x="3289293" y="3764404"/>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FF0000"/>
                    </a:solidFill>
                    <a:latin typeface="Erica One"/>
                    <a:ea typeface="Erica One"/>
                    <a:cs typeface="Erica One"/>
                    <a:sym typeface="Erica One"/>
                  </a:rPr>
                  <a:t>M</a:t>
                </a:r>
                <a:endParaRPr/>
              </a:p>
            </p:txBody>
          </p:sp>
        </p:grpSp>
        <p:grpSp>
          <p:nvGrpSpPr>
            <p:cNvPr id="560" name="Google Shape;560;p24"/>
            <p:cNvGrpSpPr/>
            <p:nvPr/>
          </p:nvGrpSpPr>
          <p:grpSpPr>
            <a:xfrm rot="-2139235">
              <a:off x="6275253" y="4221401"/>
              <a:ext cx="2685921" cy="1894127"/>
              <a:chOff x="4576003" y="3265555"/>
              <a:chExt cx="3556487" cy="2392293"/>
            </a:xfrm>
          </p:grpSpPr>
          <p:pic>
            <p:nvPicPr>
              <p:cNvPr id="561" name="Google Shape;561;p24"/>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562" name="Google Shape;562;p24"/>
              <p:cNvSpPr/>
              <p:nvPr/>
            </p:nvSpPr>
            <p:spPr>
              <a:xfrm rot="1058493">
                <a:off x="5753454" y="3607889"/>
                <a:ext cx="1280583" cy="5830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400">
                    <a:solidFill>
                      <a:srgbClr val="00B050"/>
                    </a:solidFill>
                    <a:latin typeface="Erica One"/>
                    <a:ea typeface="Erica One"/>
                    <a:cs typeface="Erica One"/>
                    <a:sym typeface="Erica One"/>
                  </a:rPr>
                  <a:t>E</a:t>
                </a:r>
                <a:endParaRPr/>
              </a:p>
            </p:txBody>
          </p:sp>
        </p:grpSp>
      </p:grpSp>
      <p:pic>
        <p:nvPicPr>
          <p:cNvPr id="563" name="Google Shape;563;p24"/>
          <p:cNvPicPr preferRelativeResize="0"/>
          <p:nvPr/>
        </p:nvPicPr>
        <p:blipFill rotWithShape="1">
          <a:blip r:embed="rId4">
            <a:alphaModFix/>
          </a:blip>
          <a:srcRect b="0" l="2707" r="3650" t="0"/>
          <a:stretch/>
        </p:blipFill>
        <p:spPr>
          <a:xfrm>
            <a:off x="1784554" y="1965880"/>
            <a:ext cx="2521975" cy="396494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564" name="Google Shape;564;p24"/>
          <p:cNvPicPr preferRelativeResize="0"/>
          <p:nvPr/>
        </p:nvPicPr>
        <p:blipFill rotWithShape="1">
          <a:blip r:embed="rId5">
            <a:alphaModFix/>
          </a:blip>
          <a:srcRect b="777" l="1369" r="1813" t="1098"/>
          <a:stretch/>
        </p:blipFill>
        <p:spPr>
          <a:xfrm>
            <a:off x="4655573" y="1987812"/>
            <a:ext cx="2605549" cy="392107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565" name="Google Shape;565;p24"/>
          <p:cNvPicPr preferRelativeResize="0"/>
          <p:nvPr/>
        </p:nvPicPr>
        <p:blipFill rotWithShape="1">
          <a:blip r:embed="rId6">
            <a:alphaModFix/>
          </a:blip>
          <a:srcRect b="1420" l="2905" r="0" t="0"/>
          <a:stretch/>
        </p:blipFill>
        <p:spPr>
          <a:xfrm>
            <a:off x="7545338" y="1987812"/>
            <a:ext cx="2605550" cy="396494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grpSp>
        <p:nvGrpSpPr>
          <p:cNvPr id="570" name="Google Shape;570;p25"/>
          <p:cNvGrpSpPr/>
          <p:nvPr/>
        </p:nvGrpSpPr>
        <p:grpSpPr>
          <a:xfrm>
            <a:off x="10655346" y="413667"/>
            <a:ext cx="1220044" cy="1001645"/>
            <a:chOff x="451679" y="417580"/>
            <a:chExt cx="1220044" cy="1001645"/>
          </a:xfrm>
        </p:grpSpPr>
        <p:pic>
          <p:nvPicPr>
            <p:cNvPr id="571" name="Google Shape;571;p25"/>
            <p:cNvPicPr preferRelativeResize="0"/>
            <p:nvPr/>
          </p:nvPicPr>
          <p:blipFill rotWithShape="1">
            <a:blip r:embed="rId3">
              <a:alphaModFix/>
            </a:blip>
            <a:srcRect b="0" l="0" r="0" t="0"/>
            <a:stretch/>
          </p:blipFill>
          <p:spPr>
            <a:xfrm>
              <a:off x="451679" y="417580"/>
              <a:ext cx="1220044" cy="1001645"/>
            </a:xfrm>
            <a:prstGeom prst="rect">
              <a:avLst/>
            </a:prstGeom>
            <a:noFill/>
            <a:ln>
              <a:noFill/>
            </a:ln>
          </p:spPr>
        </p:pic>
        <p:sp>
          <p:nvSpPr>
            <p:cNvPr id="572" name="Google Shape;572;p25"/>
            <p:cNvSpPr/>
            <p:nvPr/>
          </p:nvSpPr>
          <p:spPr>
            <a:xfrm>
              <a:off x="853976" y="541406"/>
              <a:ext cx="39639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4000">
                  <a:solidFill>
                    <a:srgbClr val="00B050"/>
                  </a:solidFill>
                  <a:latin typeface="Erica One"/>
                  <a:ea typeface="Erica One"/>
                  <a:cs typeface="Erica One"/>
                  <a:sym typeface="Erica One"/>
                </a:rPr>
                <a:t>E</a:t>
              </a:r>
              <a:endParaRPr/>
            </a:p>
          </p:txBody>
        </p:sp>
      </p:grpSp>
      <p:graphicFrame>
        <p:nvGraphicFramePr>
          <p:cNvPr id="573" name="Google Shape;573;p25"/>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pic>
        <p:nvPicPr>
          <p:cNvPr descr="Aula contorno" id="574" name="Google Shape;574;p25"/>
          <p:cNvPicPr preferRelativeResize="0"/>
          <p:nvPr/>
        </p:nvPicPr>
        <p:blipFill rotWithShape="1">
          <a:blip r:embed="rId4">
            <a:alphaModFix/>
          </a:blip>
          <a:srcRect b="0" l="0" r="0" t="0"/>
          <a:stretch/>
        </p:blipFill>
        <p:spPr>
          <a:xfrm>
            <a:off x="1468582" y="2251363"/>
            <a:ext cx="568036" cy="568036"/>
          </a:xfrm>
          <a:prstGeom prst="rect">
            <a:avLst/>
          </a:prstGeom>
          <a:noFill/>
          <a:ln>
            <a:noFill/>
          </a:ln>
        </p:spPr>
      </p:pic>
      <p:sp>
        <p:nvSpPr>
          <p:cNvPr id="575" name="Google Shape;575;p25"/>
          <p:cNvSpPr/>
          <p:nvPr/>
        </p:nvSpPr>
        <p:spPr>
          <a:xfrm>
            <a:off x="8314443" y="1634832"/>
            <a:ext cx="2513230" cy="4475018"/>
          </a:xfrm>
          <a:prstGeom prst="rect">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Penna con riempimento a tinta unita" id="576" name="Google Shape;576;p25"/>
          <p:cNvPicPr preferRelativeResize="0"/>
          <p:nvPr/>
        </p:nvPicPr>
        <p:blipFill rotWithShape="1">
          <a:blip r:embed="rId5">
            <a:alphaModFix/>
          </a:blip>
          <a:srcRect b="0" l="0" r="0" t="0"/>
          <a:stretch/>
        </p:blipFill>
        <p:spPr>
          <a:xfrm>
            <a:off x="8908473" y="2535381"/>
            <a:ext cx="914400" cy="914400"/>
          </a:xfrm>
          <a:prstGeom prst="rect">
            <a:avLst/>
          </a:prstGeom>
          <a:noFill/>
          <a:ln>
            <a:noFill/>
          </a:ln>
        </p:spPr>
      </p:pic>
      <p:pic>
        <p:nvPicPr>
          <p:cNvPr descr="Penna con riempimento a tinta unita" id="577" name="Google Shape;577;p25"/>
          <p:cNvPicPr preferRelativeResize="0"/>
          <p:nvPr/>
        </p:nvPicPr>
        <p:blipFill rotWithShape="1">
          <a:blip r:embed="rId5">
            <a:alphaModFix/>
          </a:blip>
          <a:srcRect b="0" l="0" r="0" t="0"/>
          <a:stretch/>
        </p:blipFill>
        <p:spPr>
          <a:xfrm>
            <a:off x="10183088" y="2535381"/>
            <a:ext cx="914400" cy="9144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26"/>
          <p:cNvSpPr txBox="1"/>
          <p:nvPr>
            <p:ph type="title"/>
          </p:nvPr>
        </p:nvSpPr>
        <p:spPr>
          <a:xfrm>
            <a:off x="312073" y="1183056"/>
            <a:ext cx="10515600" cy="348887"/>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Arial"/>
              <a:buNone/>
            </a:pPr>
            <a:r>
              <a:rPr lang="it-IT"/>
              <a:t>G.A.M.E.</a:t>
            </a:r>
            <a:endParaRPr/>
          </a:p>
        </p:txBody>
      </p:sp>
      <p:graphicFrame>
        <p:nvGraphicFramePr>
          <p:cNvPr id="583" name="Google Shape;583;p26"/>
          <p:cNvGraphicFramePr/>
          <p:nvPr/>
        </p:nvGraphicFramePr>
        <p:xfrm>
          <a:off x="800859" y="1802208"/>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100"/>
                        <a:t>Microlearning</a:t>
                      </a:r>
                      <a:endParaRPr sz="1100"/>
                    </a:p>
                    <a:p>
                      <a:pPr indent="0" lvl="0" marL="0" marR="0" rtl="0" algn="ctr">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1800">
                          <a:solidFill>
                            <a:schemeClr val="accent4"/>
                          </a:solidFill>
                        </a:rPr>
                        <a:t>Goal</a:t>
                      </a:r>
                      <a:endParaRPr/>
                    </a:p>
                    <a:p>
                      <a:pPr indent="0" lvl="0" marL="0" marR="0" rtl="0" algn="ctr">
                        <a:spcBef>
                          <a:spcPts val="0"/>
                        </a:spcBef>
                        <a:spcAft>
                          <a:spcPts val="0"/>
                        </a:spcAft>
                        <a:buNone/>
                      </a:pPr>
                      <a:r>
                        <a:t/>
                      </a:r>
                      <a:endParaRPr sz="105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1800">
                          <a:solidFill>
                            <a:srgbClr val="0070C0"/>
                          </a:solidFill>
                        </a:rPr>
                        <a:t>Accessibility</a:t>
                      </a:r>
                      <a:endParaRPr sz="1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1800">
                          <a:solidFill>
                            <a:srgbClr val="FF0000"/>
                          </a:solidFill>
                        </a:rPr>
                        <a:t>Motivation</a:t>
                      </a:r>
                      <a:endParaRPr sz="1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1800"/>
                        <a:buFont typeface="Calibri"/>
                        <a:buNone/>
                      </a:pPr>
                      <a:r>
                        <a:rPr lang="it-IT" sz="1800">
                          <a:solidFill>
                            <a:srgbClr val="00B050"/>
                          </a:solidFill>
                        </a:rPr>
                        <a:t>Environment</a:t>
                      </a:r>
                      <a:endParaRPr/>
                    </a:p>
                    <a:p>
                      <a:pPr indent="0" lvl="0" marL="0" marR="0" rtl="0" algn="ctr">
                        <a:spcBef>
                          <a:spcPts val="0"/>
                        </a:spcBef>
                        <a:spcAft>
                          <a:spcPts val="0"/>
                        </a:spcAft>
                        <a:buNone/>
                      </a:pPr>
                      <a:r>
                        <a:t/>
                      </a:r>
                      <a:endParaRPr sz="1800">
                        <a:latin typeface="Times New Roman"/>
                        <a:ea typeface="Times New Roman"/>
                        <a:cs typeface="Times New Roman"/>
                        <a:sym typeface="Times New Roman"/>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696925">
                <a:tc>
                  <a:txBody>
                    <a:bodyPr/>
                    <a:lstStyle/>
                    <a:p>
                      <a:pPr indent="0" lvl="0" marL="0" marR="0" rtl="0" algn="l">
                        <a:spcBef>
                          <a:spcPts val="0"/>
                        </a:spcBef>
                        <a:spcAft>
                          <a:spcPts val="0"/>
                        </a:spcAft>
                        <a:buNone/>
                      </a:pPr>
                      <a:r>
                        <a:rPr lang="it-IT" sz="1100"/>
                        <a:t>Discovery </a:t>
                      </a:r>
                      <a:endParaRPr sz="1100">
                        <a:latin typeface="Times New Roman"/>
                        <a:ea typeface="Times New Roman"/>
                        <a:cs typeface="Times New Roman"/>
                        <a:sym typeface="Times New Roman"/>
                      </a:endParaRPr>
                    </a:p>
                  </a:txBody>
                  <a:tcPr marT="0" marB="0" marR="51425" marL="51425" anchor="ct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gridSpan="2">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hMerge="1"/>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r>
              <a:tr h="773800">
                <a:tc>
                  <a:txBody>
                    <a:bodyPr/>
                    <a:lstStyle/>
                    <a:p>
                      <a:pPr indent="0" lvl="0" marL="0" marR="0" rtl="0" algn="l">
                        <a:spcBef>
                          <a:spcPts val="0"/>
                        </a:spcBef>
                        <a:spcAft>
                          <a:spcPts val="0"/>
                        </a:spcAft>
                        <a:buNone/>
                      </a:pPr>
                      <a:r>
                        <a:rPr lang="it-IT" sz="1100"/>
                        <a:t>Onboarding </a:t>
                      </a:r>
                      <a:endParaRPr sz="1100">
                        <a:latin typeface="Times New Roman"/>
                        <a:ea typeface="Times New Roman"/>
                        <a:cs typeface="Times New Roman"/>
                        <a:sym typeface="Times New Roman"/>
                      </a:endParaRPr>
                    </a:p>
                  </a:txBody>
                  <a:tcPr marT="0" marB="0" marR="51425" marL="51425" anchor="ct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B050">
                        <a:alpha val="20000"/>
                      </a:srgbClr>
                    </a:solidFill>
                  </a:tcPr>
                </a:tc>
              </a:tr>
              <a:tr h="928550">
                <a:tc>
                  <a:txBody>
                    <a:bodyPr/>
                    <a:lstStyle/>
                    <a:p>
                      <a:pPr indent="0" lvl="0" marL="0" marR="0" rtl="0" algn="l">
                        <a:spcBef>
                          <a:spcPts val="0"/>
                        </a:spcBef>
                        <a:spcAft>
                          <a:spcPts val="0"/>
                        </a:spcAft>
                        <a:buNone/>
                      </a:pPr>
                      <a:r>
                        <a:rPr lang="it-IT" sz="1100"/>
                        <a:t>Scaffolding</a:t>
                      </a:r>
                      <a:endParaRPr sz="1100"/>
                    </a:p>
                    <a:p>
                      <a:pPr indent="0" lvl="0" marL="0" marR="0" rtl="0" algn="l">
                        <a:spcBef>
                          <a:spcPts val="0"/>
                        </a:spcBef>
                        <a:spcAft>
                          <a:spcPts val="0"/>
                        </a:spcAft>
                        <a:buNone/>
                      </a:pPr>
                      <a:r>
                        <a:t/>
                      </a:r>
                      <a:endParaRPr sz="1100">
                        <a:latin typeface="Times New Roman"/>
                        <a:ea typeface="Times New Roman"/>
                        <a:cs typeface="Times New Roman"/>
                        <a:sym typeface="Times New Roman"/>
                      </a:endParaRPr>
                    </a:p>
                  </a:txBody>
                  <a:tcPr marT="0" marB="0" marR="51425" marL="51425" anchor="ct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gridSpan="2">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hMerge="1"/>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r>
              <a:tr h="636075">
                <a:tc>
                  <a:txBody>
                    <a:bodyPr/>
                    <a:lstStyle/>
                    <a:p>
                      <a:pPr indent="0" lvl="0" marL="0" marR="0" rtl="0" algn="l">
                        <a:spcBef>
                          <a:spcPts val="0"/>
                        </a:spcBef>
                        <a:spcAft>
                          <a:spcPts val="0"/>
                        </a:spcAft>
                        <a:buNone/>
                      </a:pPr>
                      <a:r>
                        <a:rPr lang="it-IT" sz="1100"/>
                        <a:t>Endgame</a:t>
                      </a:r>
                      <a:endParaRPr sz="1100"/>
                    </a:p>
                    <a:p>
                      <a:pPr indent="0" lvl="0" marL="0" marR="0" rtl="0" algn="l">
                        <a:spcBef>
                          <a:spcPts val="0"/>
                        </a:spcBef>
                        <a:spcAft>
                          <a:spcPts val="0"/>
                        </a:spcAft>
                        <a:buNone/>
                      </a:pPr>
                      <a:r>
                        <a:t/>
                      </a:r>
                      <a:endParaRPr sz="1100">
                        <a:latin typeface="Times New Roman"/>
                        <a:ea typeface="Times New Roman"/>
                        <a:cs typeface="Times New Roman"/>
                        <a:sym typeface="Times New Roman"/>
                      </a:endParaRPr>
                    </a:p>
                  </a:txBody>
                  <a:tcPr marT="0" marB="0" marR="51425" marL="51425" anchor="ct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solidFill>
                      <a:srgbClr val="00B050">
                        <a:alpha val="20000"/>
                      </a:srgbClr>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27"/>
          <p:cNvSpPr txBox="1"/>
          <p:nvPr>
            <p:ph type="title"/>
          </p:nvPr>
        </p:nvSpPr>
        <p:spPr>
          <a:xfrm>
            <a:off x="1445343" y="1183056"/>
            <a:ext cx="9382330" cy="348887"/>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Arial"/>
              <a:buNone/>
            </a:pPr>
            <a:r>
              <a:rPr lang="it-IT"/>
              <a:t>WRITE HERE, BRIEFLY, YOUR GAMIFIED ACTIVITY!</a:t>
            </a:r>
            <a:endParaRPr/>
          </a:p>
        </p:txBody>
      </p:sp>
      <p:pic>
        <p:nvPicPr>
          <p:cNvPr descr="Immagine che contiene modello, quadrato, pixel, parole crociate&#10;&#10;Descrizione generata automaticamente" id="590" name="Google Shape;590;p27"/>
          <p:cNvPicPr preferRelativeResize="0"/>
          <p:nvPr/>
        </p:nvPicPr>
        <p:blipFill rotWithShape="1">
          <a:blip r:embed="rId3">
            <a:alphaModFix/>
          </a:blip>
          <a:srcRect b="0" l="0" r="0" t="0"/>
          <a:stretch/>
        </p:blipFill>
        <p:spPr>
          <a:xfrm>
            <a:off x="4027538" y="1818967"/>
            <a:ext cx="4136923" cy="413692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28"/>
          <p:cNvSpPr txBox="1"/>
          <p:nvPr>
            <p:ph type="title"/>
          </p:nvPr>
        </p:nvSpPr>
        <p:spPr>
          <a:xfrm>
            <a:off x="-147222" y="1708486"/>
            <a:ext cx="6433413" cy="2245944"/>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5400"/>
              <a:buFont typeface="Limelight"/>
              <a:buNone/>
            </a:pPr>
            <a:r>
              <a:rPr lang="it-IT" sz="5400">
                <a:latin typeface="Limelight"/>
                <a:ea typeface="Limelight"/>
                <a:cs typeface="Limelight"/>
                <a:sym typeface="Limelight"/>
              </a:rPr>
              <a:t>Thank you!</a:t>
            </a:r>
            <a:endParaRPr/>
          </a:p>
        </p:txBody>
      </p:sp>
      <p:sp>
        <p:nvSpPr>
          <p:cNvPr id="596" name="Google Shape;596;p28"/>
          <p:cNvSpPr txBox="1"/>
          <p:nvPr>
            <p:ph idx="2" type="body"/>
          </p:nvPr>
        </p:nvSpPr>
        <p:spPr>
          <a:xfrm>
            <a:off x="432741" y="3574415"/>
            <a:ext cx="5173591" cy="1338336"/>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i="1" lang="it-IT" sz="2400"/>
              <a:t>We hope you had fun playing with us!</a:t>
            </a:r>
            <a:endParaRPr/>
          </a:p>
          <a:p>
            <a:pPr indent="0" lvl="0" marL="0" rtl="0" algn="l">
              <a:lnSpc>
                <a:spcPct val="90000"/>
              </a:lnSpc>
              <a:spcBef>
                <a:spcPts val="1000"/>
              </a:spcBef>
              <a:spcAft>
                <a:spcPts val="0"/>
              </a:spcAft>
              <a:buClr>
                <a:schemeClr val="dk1"/>
              </a:buClr>
              <a:buSzPts val="2400"/>
              <a:buNone/>
            </a:pPr>
            <a:r>
              <a:t/>
            </a:r>
            <a:endParaRPr sz="2400"/>
          </a:p>
          <a:p>
            <a:pPr indent="0" lvl="0" marL="0" rtl="0" algn="ctr">
              <a:lnSpc>
                <a:spcPct val="90000"/>
              </a:lnSpc>
              <a:spcBef>
                <a:spcPts val="1000"/>
              </a:spcBef>
              <a:spcAft>
                <a:spcPts val="0"/>
              </a:spcAft>
              <a:buClr>
                <a:schemeClr val="dk1"/>
              </a:buClr>
              <a:buSzPts val="6000"/>
              <a:buNone/>
            </a:pPr>
            <a:r>
              <a:t/>
            </a:r>
            <a:endParaRPr sz="6000">
              <a:latin typeface="Nanum Pen Script"/>
              <a:ea typeface="Nanum Pen Script"/>
              <a:cs typeface="Nanum Pen Script"/>
              <a:sym typeface="Nanum Pen Script"/>
            </a:endParaRPr>
          </a:p>
          <a:p>
            <a:pPr indent="0" lvl="0" marL="0" rtl="0" algn="l">
              <a:lnSpc>
                <a:spcPct val="90000"/>
              </a:lnSpc>
              <a:spcBef>
                <a:spcPts val="1000"/>
              </a:spcBef>
              <a:spcAft>
                <a:spcPts val="0"/>
              </a:spcAft>
              <a:buClr>
                <a:schemeClr val="dk1"/>
              </a:buClr>
              <a:buSzPts val="1800"/>
              <a:buNone/>
            </a:pPr>
            <a:r>
              <a:t/>
            </a:r>
            <a:endParaRPr/>
          </a:p>
        </p:txBody>
      </p:sp>
      <p:grpSp>
        <p:nvGrpSpPr>
          <p:cNvPr id="597" name="Google Shape;597;p28"/>
          <p:cNvGrpSpPr/>
          <p:nvPr/>
        </p:nvGrpSpPr>
        <p:grpSpPr>
          <a:xfrm>
            <a:off x="5861394" y="707063"/>
            <a:ext cx="5773952" cy="5775813"/>
            <a:chOff x="2358538" y="454608"/>
            <a:chExt cx="5773952" cy="5775813"/>
          </a:xfrm>
        </p:grpSpPr>
        <p:grpSp>
          <p:nvGrpSpPr>
            <p:cNvPr id="598" name="Google Shape;598;p28"/>
            <p:cNvGrpSpPr/>
            <p:nvPr/>
          </p:nvGrpSpPr>
          <p:grpSpPr>
            <a:xfrm>
              <a:off x="2358538" y="1027181"/>
              <a:ext cx="3556487" cy="2392293"/>
              <a:chOff x="2358538" y="1027181"/>
              <a:chExt cx="3556487" cy="2392293"/>
            </a:xfrm>
          </p:grpSpPr>
          <p:pic>
            <p:nvPicPr>
              <p:cNvPr id="599" name="Google Shape;599;p28"/>
              <p:cNvPicPr preferRelativeResize="0"/>
              <p:nvPr/>
            </p:nvPicPr>
            <p:blipFill rotWithShape="1">
              <a:blip r:embed="rId3">
                <a:alphaModFix/>
              </a:blip>
              <a:srcRect b="0" l="0" r="0" t="0"/>
              <a:stretch/>
            </p:blipFill>
            <p:spPr>
              <a:xfrm>
                <a:off x="2358538" y="1027181"/>
                <a:ext cx="3556487" cy="2392293"/>
              </a:xfrm>
              <a:prstGeom prst="rect">
                <a:avLst/>
              </a:prstGeom>
              <a:noFill/>
              <a:ln>
                <a:noFill/>
              </a:ln>
            </p:spPr>
          </p:pic>
          <p:sp>
            <p:nvSpPr>
              <p:cNvPr id="600" name="Google Shape;600;p28"/>
              <p:cNvSpPr/>
              <p:nvPr/>
            </p:nvSpPr>
            <p:spPr>
              <a:xfrm>
                <a:off x="3460060" y="1522003"/>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8000">
                    <a:solidFill>
                      <a:schemeClr val="accent4"/>
                    </a:solidFill>
                    <a:latin typeface="Erica One"/>
                    <a:ea typeface="Erica One"/>
                    <a:cs typeface="Erica One"/>
                    <a:sym typeface="Erica One"/>
                  </a:rPr>
                  <a:t>G</a:t>
                </a:r>
                <a:endParaRPr/>
              </a:p>
            </p:txBody>
          </p:sp>
        </p:grpSp>
        <p:grpSp>
          <p:nvGrpSpPr>
            <p:cNvPr id="601" name="Google Shape;601;p28"/>
            <p:cNvGrpSpPr/>
            <p:nvPr/>
          </p:nvGrpSpPr>
          <p:grpSpPr>
            <a:xfrm>
              <a:off x="5086127" y="454608"/>
              <a:ext cx="2392293" cy="3556487"/>
              <a:chOff x="5086127" y="454608"/>
              <a:chExt cx="2392293" cy="3556487"/>
            </a:xfrm>
          </p:grpSpPr>
          <p:pic>
            <p:nvPicPr>
              <p:cNvPr id="602" name="Google Shape;602;p28"/>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603" name="Google Shape;603;p28"/>
              <p:cNvSpPr/>
              <p:nvPr/>
            </p:nvSpPr>
            <p:spPr>
              <a:xfrm>
                <a:off x="5668444" y="1503699"/>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8000">
                    <a:solidFill>
                      <a:schemeClr val="accent1"/>
                    </a:solidFill>
                    <a:latin typeface="Erica One"/>
                    <a:ea typeface="Erica One"/>
                    <a:cs typeface="Erica One"/>
                    <a:sym typeface="Erica One"/>
                  </a:rPr>
                  <a:t>A</a:t>
                </a:r>
                <a:endParaRPr/>
              </a:p>
            </p:txBody>
          </p:sp>
        </p:grpSp>
        <p:grpSp>
          <p:nvGrpSpPr>
            <p:cNvPr id="604" name="Google Shape;604;p28"/>
            <p:cNvGrpSpPr/>
            <p:nvPr/>
          </p:nvGrpSpPr>
          <p:grpSpPr>
            <a:xfrm>
              <a:off x="2864435" y="2673934"/>
              <a:ext cx="2392293" cy="3556487"/>
              <a:chOff x="2864435" y="2673934"/>
              <a:chExt cx="2392293" cy="3556487"/>
            </a:xfrm>
          </p:grpSpPr>
          <p:pic>
            <p:nvPicPr>
              <p:cNvPr id="605" name="Google Shape;605;p28"/>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606" name="Google Shape;606;p28"/>
              <p:cNvSpPr/>
              <p:nvPr/>
            </p:nvSpPr>
            <p:spPr>
              <a:xfrm>
                <a:off x="3429815" y="3742787"/>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8000">
                    <a:solidFill>
                      <a:srgbClr val="FF0000"/>
                    </a:solidFill>
                    <a:latin typeface="Erica One"/>
                    <a:ea typeface="Erica One"/>
                    <a:cs typeface="Erica One"/>
                    <a:sym typeface="Erica One"/>
                  </a:rPr>
                  <a:t>M</a:t>
                </a:r>
                <a:endParaRPr/>
              </a:p>
            </p:txBody>
          </p:sp>
        </p:grpSp>
        <p:grpSp>
          <p:nvGrpSpPr>
            <p:cNvPr id="607" name="Google Shape;607;p28"/>
            <p:cNvGrpSpPr/>
            <p:nvPr/>
          </p:nvGrpSpPr>
          <p:grpSpPr>
            <a:xfrm>
              <a:off x="4576003" y="3265555"/>
              <a:ext cx="3556487" cy="2392293"/>
              <a:chOff x="4576003" y="3265555"/>
              <a:chExt cx="3556487" cy="2392293"/>
            </a:xfrm>
          </p:grpSpPr>
          <p:pic>
            <p:nvPicPr>
              <p:cNvPr id="608" name="Google Shape;608;p28"/>
              <p:cNvPicPr preferRelativeResize="0"/>
              <p:nvPr/>
            </p:nvPicPr>
            <p:blipFill rotWithShape="1">
              <a:blip r:embed="rId3">
                <a:alphaModFix/>
              </a:blip>
              <a:srcRect b="0" l="0" r="0" t="0"/>
              <a:stretch/>
            </p:blipFill>
            <p:spPr>
              <a:xfrm>
                <a:off x="4576003" y="3265555"/>
                <a:ext cx="3556487" cy="2392293"/>
              </a:xfrm>
              <a:prstGeom prst="rect">
                <a:avLst/>
              </a:prstGeom>
              <a:noFill/>
              <a:ln>
                <a:noFill/>
              </a:ln>
            </p:spPr>
          </p:pic>
          <p:sp>
            <p:nvSpPr>
              <p:cNvPr id="609" name="Google Shape;609;p28"/>
              <p:cNvSpPr/>
              <p:nvPr/>
            </p:nvSpPr>
            <p:spPr>
              <a:xfrm>
                <a:off x="5713955" y="3778204"/>
                <a:ext cx="1280582" cy="132343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8000">
                    <a:solidFill>
                      <a:srgbClr val="00B050"/>
                    </a:solidFill>
                    <a:latin typeface="Erica One"/>
                    <a:ea typeface="Erica One"/>
                    <a:cs typeface="Erica One"/>
                    <a:sym typeface="Erica One"/>
                  </a:rPr>
                  <a:t>E</a:t>
                </a:r>
                <a:endParaRPr/>
              </a:p>
            </p:txBody>
          </p:sp>
        </p:grpSp>
      </p:grpSp>
      <p:pic>
        <p:nvPicPr>
          <p:cNvPr descr="Game Over Button:Amazon.it:Appstore for Android" id="610" name="Google Shape;610;p28"/>
          <p:cNvPicPr preferRelativeResize="0"/>
          <p:nvPr/>
        </p:nvPicPr>
        <p:blipFill rotWithShape="1">
          <a:blip r:embed="rId4">
            <a:alphaModFix/>
          </a:blip>
          <a:srcRect b="26568" l="18401" r="18547" t="26692"/>
          <a:stretch/>
        </p:blipFill>
        <p:spPr>
          <a:xfrm rot="-2360631">
            <a:off x="7099350" y="2999619"/>
            <a:ext cx="3176134" cy="114959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sp>
        <p:nvSpPr>
          <p:cNvPr id="616" name="Google Shape;616;p29"/>
          <p:cNvSpPr txBox="1"/>
          <p:nvPr>
            <p:ph type="title"/>
          </p:nvPr>
        </p:nvSpPr>
        <p:spPr>
          <a:xfrm>
            <a:off x="1445343" y="1183056"/>
            <a:ext cx="9382330" cy="348887"/>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Arial"/>
              <a:buNone/>
            </a:pPr>
            <a:r>
              <a:rPr lang="it-IT"/>
              <a:t>If you want to help us, write your opinion about the G.A.M.E. Model here!</a:t>
            </a:r>
            <a:endParaRPr/>
          </a:p>
        </p:txBody>
      </p:sp>
      <p:pic>
        <p:nvPicPr>
          <p:cNvPr descr="Immagine che contiene modello, quadrato, Rettangolo, verde&#10;&#10;Descrizione generata automaticamente" id="617" name="Google Shape;617;p29"/>
          <p:cNvPicPr preferRelativeResize="0"/>
          <p:nvPr/>
        </p:nvPicPr>
        <p:blipFill rotWithShape="1">
          <a:blip r:embed="rId3">
            <a:alphaModFix/>
          </a:blip>
          <a:srcRect b="0" l="0" r="0" t="0"/>
          <a:stretch/>
        </p:blipFill>
        <p:spPr>
          <a:xfrm>
            <a:off x="3923070" y="1887793"/>
            <a:ext cx="4146755" cy="414675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3"/>
          <p:cNvSpPr txBox="1"/>
          <p:nvPr>
            <p:ph type="title"/>
          </p:nvPr>
        </p:nvSpPr>
        <p:spPr>
          <a:xfrm>
            <a:off x="312073" y="1183056"/>
            <a:ext cx="10515600" cy="348887"/>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Arial"/>
              <a:buNone/>
            </a:pPr>
            <a:r>
              <a:rPr lang="it-IT"/>
              <a:t>GAME Model</a:t>
            </a:r>
            <a:endParaRPr/>
          </a:p>
        </p:txBody>
      </p:sp>
      <p:graphicFrame>
        <p:nvGraphicFramePr>
          <p:cNvPr id="137" name="Google Shape;137;p3"/>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u="none" cap="none" strike="noStrike"/>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grpSp>
        <p:nvGrpSpPr>
          <p:cNvPr descr="Aula contorno" id="138" name="Google Shape;138;p3"/>
          <p:cNvGrpSpPr/>
          <p:nvPr/>
        </p:nvGrpSpPr>
        <p:grpSpPr>
          <a:xfrm>
            <a:off x="1507573" y="2304616"/>
            <a:ext cx="493601" cy="461528"/>
            <a:chOff x="1507573" y="2304616"/>
            <a:chExt cx="493601" cy="461528"/>
          </a:xfrm>
        </p:grpSpPr>
        <p:sp>
          <p:nvSpPr>
            <p:cNvPr id="139" name="Google Shape;139;p3"/>
            <p:cNvSpPr/>
            <p:nvPr/>
          </p:nvSpPr>
          <p:spPr>
            <a:xfrm>
              <a:off x="1684761" y="2627698"/>
              <a:ext cx="53738" cy="53738"/>
            </a:xfrm>
            <a:custGeom>
              <a:rect b="b" l="l" r="r" t="t"/>
              <a:pathLst>
                <a:path extrusionOk="0" h="53738" w="53738">
                  <a:moveTo>
                    <a:pt x="0" y="26863"/>
                  </a:moveTo>
                  <a:cubicBezTo>
                    <a:pt x="-4" y="41703"/>
                    <a:pt x="12024" y="53735"/>
                    <a:pt x="26863" y="53739"/>
                  </a:cubicBezTo>
                  <a:cubicBezTo>
                    <a:pt x="41703" y="53742"/>
                    <a:pt x="53735" y="41715"/>
                    <a:pt x="53739" y="26875"/>
                  </a:cubicBezTo>
                  <a:cubicBezTo>
                    <a:pt x="53742" y="12036"/>
                    <a:pt x="41715" y="4"/>
                    <a:pt x="26875" y="0"/>
                  </a:cubicBezTo>
                  <a:cubicBezTo>
                    <a:pt x="26871" y="0"/>
                    <a:pt x="26868" y="0"/>
                    <a:pt x="26863" y="0"/>
                  </a:cubicBezTo>
                  <a:cubicBezTo>
                    <a:pt x="12029" y="4"/>
                    <a:pt x="4"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4" y="11847"/>
                    <a:pt x="41886" y="18568"/>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3"/>
            <p:cNvSpPr/>
            <p:nvPr/>
          </p:nvSpPr>
          <p:spPr>
            <a:xfrm>
              <a:off x="1657951" y="2688827"/>
              <a:ext cx="106506" cy="53649"/>
            </a:xfrm>
            <a:custGeom>
              <a:rect b="b" l="l" r="r" t="t"/>
              <a:pathLst>
                <a:path extrusionOk="0" h="53649" w="106506">
                  <a:moveTo>
                    <a:pt x="101199" y="16094"/>
                  </a:moveTo>
                  <a:cubicBezTo>
                    <a:pt x="93478" y="10144"/>
                    <a:pt x="84644" y="5798"/>
                    <a:pt x="75217" y="3314"/>
                  </a:cubicBezTo>
                  <a:cubicBezTo>
                    <a:pt x="68102" y="1129"/>
                    <a:pt x="60702" y="12"/>
                    <a:pt x="53259" y="0"/>
                  </a:cubicBezTo>
                  <a:cubicBezTo>
                    <a:pt x="45826" y="111"/>
                    <a:pt x="38442" y="1226"/>
                    <a:pt x="31307" y="3314"/>
                  </a:cubicBezTo>
                  <a:cubicBezTo>
                    <a:pt x="21985" y="6071"/>
                    <a:pt x="13199" y="10393"/>
                    <a:pt x="5325" y="16094"/>
                  </a:cubicBezTo>
                  <a:cubicBezTo>
                    <a:pt x="2040" y="18690"/>
                    <a:pt x="86" y="22618"/>
                    <a:pt x="0" y="26804"/>
                  </a:cubicBezTo>
                  <a:lnTo>
                    <a:pt x="0" y="53650"/>
                  </a:lnTo>
                  <a:lnTo>
                    <a:pt x="106507" y="53650"/>
                  </a:lnTo>
                  <a:lnTo>
                    <a:pt x="106507" y="26786"/>
                  </a:lnTo>
                  <a:cubicBezTo>
                    <a:pt x="106419" y="22610"/>
                    <a:pt x="104473" y="18690"/>
                    <a:pt x="101199" y="16094"/>
                  </a:cubicBezTo>
                  <a:close/>
                  <a:moveTo>
                    <a:pt x="94690" y="41816"/>
                  </a:moveTo>
                  <a:lnTo>
                    <a:pt x="11810" y="41816"/>
                  </a:lnTo>
                  <a:lnTo>
                    <a:pt x="11810" y="27023"/>
                  </a:lnTo>
                  <a:cubicBezTo>
                    <a:pt x="11820" y="26420"/>
                    <a:pt x="12080" y="25849"/>
                    <a:pt x="12526" y="25443"/>
                  </a:cubicBezTo>
                  <a:cubicBezTo>
                    <a:pt x="19231" y="20636"/>
                    <a:pt x="26693" y="16984"/>
                    <a:pt x="34603" y="14639"/>
                  </a:cubicBezTo>
                  <a:cubicBezTo>
                    <a:pt x="40687" y="12864"/>
                    <a:pt x="46981" y="11910"/>
                    <a:pt x="53318" y="11805"/>
                  </a:cubicBezTo>
                  <a:cubicBezTo>
                    <a:pt x="59557" y="11822"/>
                    <a:pt x="65758" y="12764"/>
                    <a:pt x="71720" y="14597"/>
                  </a:cubicBezTo>
                  <a:lnTo>
                    <a:pt x="72176" y="14728"/>
                  </a:lnTo>
                  <a:cubicBezTo>
                    <a:pt x="80035" y="16782"/>
                    <a:pt x="87401" y="20394"/>
                    <a:pt x="93838" y="25349"/>
                  </a:cubicBezTo>
                  <a:cubicBezTo>
                    <a:pt x="94294" y="25694"/>
                    <a:pt x="94592" y="26208"/>
                    <a:pt x="94667"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3"/>
            <p:cNvSpPr/>
            <p:nvPr/>
          </p:nvSpPr>
          <p:spPr>
            <a:xfrm>
              <a:off x="1802303" y="2627698"/>
              <a:ext cx="53738" cy="53738"/>
            </a:xfrm>
            <a:custGeom>
              <a:rect b="b" l="l" r="r" t="t"/>
              <a:pathLst>
                <a:path extrusionOk="0" h="53738" w="53738">
                  <a:moveTo>
                    <a:pt x="0" y="26863"/>
                  </a:moveTo>
                  <a:cubicBezTo>
                    <a:pt x="-4"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904" y="26863"/>
                  </a:moveTo>
                  <a:cubicBezTo>
                    <a:pt x="41908" y="35167"/>
                    <a:pt x="35179" y="41901"/>
                    <a:pt x="26875" y="41904"/>
                  </a:cubicBezTo>
                  <a:cubicBezTo>
                    <a:pt x="18571" y="41907"/>
                    <a:pt x="11838" y="35179"/>
                    <a:pt x="11834" y="26875"/>
                  </a:cubicBezTo>
                  <a:cubicBezTo>
                    <a:pt x="11831" y="18571"/>
                    <a:pt x="18559" y="11837"/>
                    <a:pt x="26863" y="11834"/>
                  </a:cubicBezTo>
                  <a:cubicBezTo>
                    <a:pt x="26865" y="11834"/>
                    <a:pt x="26868" y="11834"/>
                    <a:pt x="26869" y="11834"/>
                  </a:cubicBezTo>
                  <a:cubicBezTo>
                    <a:pt x="35160" y="11854"/>
                    <a:pt x="41874" y="18573"/>
                    <a:pt x="41887"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3"/>
            <p:cNvSpPr/>
            <p:nvPr/>
          </p:nvSpPr>
          <p:spPr>
            <a:xfrm>
              <a:off x="1776309" y="2688827"/>
              <a:ext cx="106506" cy="53649"/>
            </a:xfrm>
            <a:custGeom>
              <a:rect b="b" l="l" r="r" t="t"/>
              <a:pathLst>
                <a:path extrusionOk="0" h="53649" w="106506">
                  <a:moveTo>
                    <a:pt x="101193" y="16094"/>
                  </a:moveTo>
                  <a:cubicBezTo>
                    <a:pt x="93473" y="10145"/>
                    <a:pt x="84642" y="5799"/>
                    <a:pt x="75217" y="3314"/>
                  </a:cubicBezTo>
                  <a:cubicBezTo>
                    <a:pt x="68102" y="1130"/>
                    <a:pt x="60702" y="13"/>
                    <a:pt x="53259" y="0"/>
                  </a:cubicBezTo>
                  <a:cubicBezTo>
                    <a:pt x="45826" y="111"/>
                    <a:pt x="38442" y="1226"/>
                    <a:pt x="31307" y="3314"/>
                  </a:cubicBezTo>
                  <a:cubicBezTo>
                    <a:pt x="21984" y="6070"/>
                    <a:pt x="13199" y="10392"/>
                    <a:pt x="5325" y="16094"/>
                  </a:cubicBezTo>
                  <a:cubicBezTo>
                    <a:pt x="2040" y="18690"/>
                    <a:pt x="86" y="22618"/>
                    <a:pt x="0" y="26804"/>
                  </a:cubicBezTo>
                  <a:lnTo>
                    <a:pt x="0" y="53650"/>
                  </a:lnTo>
                  <a:lnTo>
                    <a:pt x="106507" y="53650"/>
                  </a:lnTo>
                  <a:lnTo>
                    <a:pt x="106507" y="26786"/>
                  </a:lnTo>
                  <a:cubicBezTo>
                    <a:pt x="106418" y="22608"/>
                    <a:pt x="104469" y="18688"/>
                    <a:pt x="101193" y="16094"/>
                  </a:cubicBezTo>
                  <a:close/>
                  <a:moveTo>
                    <a:pt x="94685" y="41816"/>
                  </a:moveTo>
                  <a:lnTo>
                    <a:pt x="11846" y="41816"/>
                  </a:lnTo>
                  <a:lnTo>
                    <a:pt x="11846" y="27023"/>
                  </a:lnTo>
                  <a:cubicBezTo>
                    <a:pt x="11858" y="26420"/>
                    <a:pt x="12120" y="25848"/>
                    <a:pt x="12568" y="25443"/>
                  </a:cubicBezTo>
                  <a:cubicBezTo>
                    <a:pt x="19269" y="20635"/>
                    <a:pt x="26730" y="16983"/>
                    <a:pt x="34638" y="14639"/>
                  </a:cubicBezTo>
                  <a:cubicBezTo>
                    <a:pt x="40723" y="12864"/>
                    <a:pt x="47017" y="11911"/>
                    <a:pt x="53354" y="11805"/>
                  </a:cubicBezTo>
                  <a:cubicBezTo>
                    <a:pt x="59594" y="11822"/>
                    <a:pt x="65798" y="12764"/>
                    <a:pt x="71762" y="14597"/>
                  </a:cubicBezTo>
                  <a:lnTo>
                    <a:pt x="72217" y="14728"/>
                  </a:lnTo>
                  <a:cubicBezTo>
                    <a:pt x="80075" y="16781"/>
                    <a:pt x="87440" y="20393"/>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3"/>
            <p:cNvSpPr/>
            <p:nvPr/>
          </p:nvSpPr>
          <p:spPr>
            <a:xfrm>
              <a:off x="1920643" y="2627698"/>
              <a:ext cx="53738" cy="53738"/>
            </a:xfrm>
            <a:custGeom>
              <a:rect b="b" l="l" r="r" t="t"/>
              <a:pathLst>
                <a:path extrusionOk="0" h="53738" w="53738">
                  <a:moveTo>
                    <a:pt x="0" y="26863"/>
                  </a:moveTo>
                  <a:cubicBezTo>
                    <a:pt x="-3"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6" y="11844"/>
                    <a:pt x="41889" y="18567"/>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3"/>
            <p:cNvSpPr/>
            <p:nvPr/>
          </p:nvSpPr>
          <p:spPr>
            <a:xfrm>
              <a:off x="1894668" y="2688827"/>
              <a:ext cx="106506" cy="53649"/>
            </a:xfrm>
            <a:custGeom>
              <a:rect b="b" l="l" r="r" t="t"/>
              <a:pathLst>
                <a:path extrusionOk="0" h="53649" w="106506">
                  <a:moveTo>
                    <a:pt x="101193" y="16094"/>
                  </a:moveTo>
                  <a:cubicBezTo>
                    <a:pt x="93472" y="10144"/>
                    <a:pt x="84638" y="5798"/>
                    <a:pt x="75212" y="3314"/>
                  </a:cubicBezTo>
                  <a:cubicBezTo>
                    <a:pt x="68098" y="1130"/>
                    <a:pt x="60701" y="13"/>
                    <a:pt x="53259" y="0"/>
                  </a:cubicBezTo>
                  <a:cubicBezTo>
                    <a:pt x="45824" y="111"/>
                    <a:pt x="38438" y="1225"/>
                    <a:pt x="31301" y="3314"/>
                  </a:cubicBezTo>
                  <a:cubicBezTo>
                    <a:pt x="21980" y="6070"/>
                    <a:pt x="13196" y="10392"/>
                    <a:pt x="5325" y="16094"/>
                  </a:cubicBezTo>
                  <a:cubicBezTo>
                    <a:pt x="2036" y="18687"/>
                    <a:pt x="82" y="22617"/>
                    <a:pt x="0" y="26804"/>
                  </a:cubicBezTo>
                  <a:lnTo>
                    <a:pt x="0" y="53650"/>
                  </a:lnTo>
                  <a:lnTo>
                    <a:pt x="106507" y="53650"/>
                  </a:lnTo>
                  <a:lnTo>
                    <a:pt x="106507" y="26786"/>
                  </a:lnTo>
                  <a:cubicBezTo>
                    <a:pt x="106418" y="22608"/>
                    <a:pt x="104470" y="18688"/>
                    <a:pt x="101193" y="16094"/>
                  </a:cubicBezTo>
                  <a:close/>
                  <a:moveTo>
                    <a:pt x="94684" y="41816"/>
                  </a:moveTo>
                  <a:lnTo>
                    <a:pt x="11846" y="41816"/>
                  </a:lnTo>
                  <a:lnTo>
                    <a:pt x="11846" y="27023"/>
                  </a:lnTo>
                  <a:cubicBezTo>
                    <a:pt x="11856" y="26420"/>
                    <a:pt x="12115" y="25849"/>
                    <a:pt x="12562" y="25443"/>
                  </a:cubicBezTo>
                  <a:cubicBezTo>
                    <a:pt x="19266" y="20636"/>
                    <a:pt x="26728" y="16984"/>
                    <a:pt x="34638" y="14639"/>
                  </a:cubicBezTo>
                  <a:cubicBezTo>
                    <a:pt x="40723" y="12864"/>
                    <a:pt x="47017" y="11910"/>
                    <a:pt x="53354" y="11805"/>
                  </a:cubicBezTo>
                  <a:cubicBezTo>
                    <a:pt x="59592" y="11822"/>
                    <a:pt x="65793" y="12764"/>
                    <a:pt x="71756" y="14597"/>
                  </a:cubicBezTo>
                  <a:lnTo>
                    <a:pt x="72212" y="14728"/>
                  </a:lnTo>
                  <a:cubicBezTo>
                    <a:pt x="80071" y="16782"/>
                    <a:pt x="87437" y="20394"/>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3"/>
            <p:cNvSpPr/>
            <p:nvPr/>
          </p:nvSpPr>
          <p:spPr>
            <a:xfrm>
              <a:off x="1598756" y="2304616"/>
              <a:ext cx="349105" cy="248515"/>
            </a:xfrm>
            <a:custGeom>
              <a:rect b="b" l="l" r="r" t="t"/>
              <a:pathLst>
                <a:path extrusionOk="0" h="248515" w="349105">
                  <a:moveTo>
                    <a:pt x="11834" y="23668"/>
                  </a:moveTo>
                  <a:cubicBezTo>
                    <a:pt x="11834" y="17132"/>
                    <a:pt x="17132" y="11834"/>
                    <a:pt x="23668" y="11834"/>
                  </a:cubicBezTo>
                  <a:lnTo>
                    <a:pt x="325437" y="11834"/>
                  </a:lnTo>
                  <a:cubicBezTo>
                    <a:pt x="331973" y="11834"/>
                    <a:pt x="337271" y="17132"/>
                    <a:pt x="337271" y="23668"/>
                  </a:cubicBezTo>
                  <a:lnTo>
                    <a:pt x="337271" y="224848"/>
                  </a:lnTo>
                  <a:cubicBezTo>
                    <a:pt x="337271" y="231384"/>
                    <a:pt x="331973" y="236682"/>
                    <a:pt x="325437" y="236682"/>
                  </a:cubicBezTo>
                  <a:lnTo>
                    <a:pt x="125222" y="236682"/>
                  </a:lnTo>
                  <a:lnTo>
                    <a:pt x="118057" y="248516"/>
                  </a:lnTo>
                  <a:lnTo>
                    <a:pt x="325437" y="248516"/>
                  </a:lnTo>
                  <a:cubicBezTo>
                    <a:pt x="338509" y="248516"/>
                    <a:pt x="349105" y="237919"/>
                    <a:pt x="349105" y="224848"/>
                  </a:cubicBezTo>
                  <a:lnTo>
                    <a:pt x="349105" y="23668"/>
                  </a:lnTo>
                  <a:cubicBezTo>
                    <a:pt x="349105" y="10597"/>
                    <a:pt x="338509" y="0"/>
                    <a:pt x="325437" y="0"/>
                  </a:cubicBezTo>
                  <a:lnTo>
                    <a:pt x="23668" y="0"/>
                  </a:lnTo>
                  <a:cubicBezTo>
                    <a:pt x="10597" y="0"/>
                    <a:pt x="0" y="10597"/>
                    <a:pt x="0" y="23668"/>
                  </a:cubicBezTo>
                  <a:lnTo>
                    <a:pt x="0" y="47532"/>
                  </a:lnTo>
                  <a:cubicBezTo>
                    <a:pt x="4015" y="47804"/>
                    <a:pt x="7985" y="48535"/>
                    <a:pt x="11834" y="497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3"/>
            <p:cNvSpPr/>
            <p:nvPr/>
          </p:nvSpPr>
          <p:spPr>
            <a:xfrm>
              <a:off x="1507573" y="2393183"/>
              <a:ext cx="294445" cy="222568"/>
            </a:xfrm>
            <a:custGeom>
              <a:rect b="b" l="l" r="r" t="t"/>
              <a:pathLst>
                <a:path extrusionOk="0" h="222568" w="294445">
                  <a:moveTo>
                    <a:pt x="161596" y="137055"/>
                  </a:moveTo>
                  <a:cubicBezTo>
                    <a:pt x="163872" y="137329"/>
                    <a:pt x="166101" y="136264"/>
                    <a:pt x="167318" y="134322"/>
                  </a:cubicBezTo>
                  <a:lnTo>
                    <a:pt x="192714" y="93814"/>
                  </a:lnTo>
                  <a:cubicBezTo>
                    <a:pt x="195489" y="89421"/>
                    <a:pt x="201299" y="88109"/>
                    <a:pt x="205692" y="90884"/>
                  </a:cubicBezTo>
                  <a:cubicBezTo>
                    <a:pt x="205842" y="90979"/>
                    <a:pt x="205989" y="91078"/>
                    <a:pt x="206134" y="91180"/>
                  </a:cubicBezTo>
                  <a:cubicBezTo>
                    <a:pt x="210222" y="94484"/>
                    <a:pt x="211077" y="100377"/>
                    <a:pt x="208098" y="104707"/>
                  </a:cubicBezTo>
                  <a:lnTo>
                    <a:pt x="177099" y="155907"/>
                  </a:lnTo>
                  <a:cubicBezTo>
                    <a:pt x="173942" y="161111"/>
                    <a:pt x="167271" y="162945"/>
                    <a:pt x="161898" y="160084"/>
                  </a:cubicBezTo>
                  <a:cubicBezTo>
                    <a:pt x="159012" y="158548"/>
                    <a:pt x="155428" y="159642"/>
                    <a:pt x="153892" y="162528"/>
                  </a:cubicBezTo>
                  <a:cubicBezTo>
                    <a:pt x="152356" y="165414"/>
                    <a:pt x="153450" y="168998"/>
                    <a:pt x="156336" y="170534"/>
                  </a:cubicBezTo>
                  <a:cubicBezTo>
                    <a:pt x="167253" y="176343"/>
                    <a:pt x="180808" y="172614"/>
                    <a:pt x="187217" y="162037"/>
                  </a:cubicBezTo>
                  <a:lnTo>
                    <a:pt x="218157" y="110937"/>
                  </a:lnTo>
                  <a:cubicBezTo>
                    <a:pt x="223005" y="103448"/>
                    <a:pt x="222853" y="93774"/>
                    <a:pt x="217772" y="86441"/>
                  </a:cubicBezTo>
                  <a:lnTo>
                    <a:pt x="292812" y="9999"/>
                  </a:lnTo>
                  <a:cubicBezTo>
                    <a:pt x="295067" y="7632"/>
                    <a:pt x="294976" y="3888"/>
                    <a:pt x="292610" y="1633"/>
                  </a:cubicBezTo>
                  <a:cubicBezTo>
                    <a:pt x="290292" y="-576"/>
                    <a:pt x="286637" y="-540"/>
                    <a:pt x="284363" y="1715"/>
                  </a:cubicBezTo>
                  <a:lnTo>
                    <a:pt x="208382" y="79110"/>
                  </a:lnTo>
                  <a:cubicBezTo>
                    <a:pt x="204626" y="77611"/>
                    <a:pt x="200518" y="77223"/>
                    <a:pt x="196548" y="77991"/>
                  </a:cubicBezTo>
                  <a:cubicBezTo>
                    <a:pt x="190823" y="79137"/>
                    <a:pt x="185815" y="82572"/>
                    <a:pt x="182684" y="87500"/>
                  </a:cubicBezTo>
                  <a:lnTo>
                    <a:pt x="163963" y="117375"/>
                  </a:lnTo>
                  <a:lnTo>
                    <a:pt x="153034" y="84311"/>
                  </a:lnTo>
                  <a:lnTo>
                    <a:pt x="152649" y="83400"/>
                  </a:lnTo>
                  <a:cubicBezTo>
                    <a:pt x="143845" y="63187"/>
                    <a:pt x="122869" y="59359"/>
                    <a:pt x="87302" y="59359"/>
                  </a:cubicBezTo>
                  <a:cubicBezTo>
                    <a:pt x="51734" y="59359"/>
                    <a:pt x="30782" y="63187"/>
                    <a:pt x="21907" y="83459"/>
                  </a:cubicBezTo>
                  <a:cubicBezTo>
                    <a:pt x="21907" y="83459"/>
                    <a:pt x="21670" y="83956"/>
                    <a:pt x="21552" y="84293"/>
                  </a:cubicBezTo>
                  <a:cubicBezTo>
                    <a:pt x="21396" y="84697"/>
                    <a:pt x="21272" y="85113"/>
                    <a:pt x="21179" y="85536"/>
                  </a:cubicBezTo>
                  <a:lnTo>
                    <a:pt x="522" y="198462"/>
                  </a:lnTo>
                  <a:cubicBezTo>
                    <a:pt x="-1945" y="208960"/>
                    <a:pt x="4565" y="219471"/>
                    <a:pt x="15063" y="221938"/>
                  </a:cubicBezTo>
                  <a:cubicBezTo>
                    <a:pt x="15538" y="222050"/>
                    <a:pt x="16017" y="222144"/>
                    <a:pt x="16498" y="222219"/>
                  </a:cubicBezTo>
                  <a:lnTo>
                    <a:pt x="18273" y="222497"/>
                  </a:lnTo>
                  <a:cubicBezTo>
                    <a:pt x="18583" y="222547"/>
                    <a:pt x="18895" y="222571"/>
                    <a:pt x="19208" y="222568"/>
                  </a:cubicBezTo>
                  <a:cubicBezTo>
                    <a:pt x="22475" y="222467"/>
                    <a:pt x="25040" y="219737"/>
                    <a:pt x="24939" y="216471"/>
                  </a:cubicBezTo>
                  <a:cubicBezTo>
                    <a:pt x="24853" y="213686"/>
                    <a:pt x="22836" y="211339"/>
                    <a:pt x="20096" y="210835"/>
                  </a:cubicBezTo>
                  <a:lnTo>
                    <a:pt x="18321" y="210551"/>
                  </a:lnTo>
                  <a:cubicBezTo>
                    <a:pt x="16205" y="210225"/>
                    <a:pt x="14324" y="209025"/>
                    <a:pt x="13137" y="207243"/>
                  </a:cubicBezTo>
                  <a:cubicBezTo>
                    <a:pt x="11904" y="205375"/>
                    <a:pt x="11527" y="203069"/>
                    <a:pt x="12102" y="200906"/>
                  </a:cubicBezTo>
                  <a:lnTo>
                    <a:pt x="32699" y="88328"/>
                  </a:lnTo>
                  <a:lnTo>
                    <a:pt x="32764" y="88163"/>
                  </a:lnTo>
                  <a:cubicBezTo>
                    <a:pt x="37587" y="77151"/>
                    <a:pt x="47699" y="71193"/>
                    <a:pt x="87302" y="71193"/>
                  </a:cubicBezTo>
                  <a:cubicBezTo>
                    <a:pt x="126904" y="71193"/>
                    <a:pt x="137005" y="77151"/>
                    <a:pt x="141792" y="88062"/>
                  </a:cubicBezTo>
                  <a:lnTo>
                    <a:pt x="156691" y="133032"/>
                  </a:lnTo>
                  <a:cubicBezTo>
                    <a:pt x="157408" y="135210"/>
                    <a:pt x="159319" y="136778"/>
                    <a:pt x="161596" y="13705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3"/>
            <p:cNvSpPr/>
            <p:nvPr/>
          </p:nvSpPr>
          <p:spPr>
            <a:xfrm>
              <a:off x="1551420" y="2508280"/>
              <a:ext cx="88755" cy="257864"/>
            </a:xfrm>
            <a:custGeom>
              <a:rect b="b" l="l" r="r" t="t"/>
              <a:pathLst>
                <a:path extrusionOk="0" h="257864" w="88755">
                  <a:moveTo>
                    <a:pt x="82839" y="0"/>
                  </a:moveTo>
                  <a:cubicBezTo>
                    <a:pt x="79571" y="0"/>
                    <a:pt x="76922" y="2649"/>
                    <a:pt x="76922" y="5917"/>
                  </a:cubicBezTo>
                  <a:lnTo>
                    <a:pt x="76922" y="246031"/>
                  </a:lnTo>
                  <a:lnTo>
                    <a:pt x="50295" y="246031"/>
                  </a:lnTo>
                  <a:lnTo>
                    <a:pt x="50295" y="98980"/>
                  </a:lnTo>
                  <a:lnTo>
                    <a:pt x="38461" y="98980"/>
                  </a:lnTo>
                  <a:lnTo>
                    <a:pt x="38461" y="246031"/>
                  </a:lnTo>
                  <a:lnTo>
                    <a:pt x="11834" y="246031"/>
                  </a:lnTo>
                  <a:lnTo>
                    <a:pt x="11834" y="5917"/>
                  </a:lnTo>
                  <a:cubicBezTo>
                    <a:pt x="11834" y="2649"/>
                    <a:pt x="9185" y="0"/>
                    <a:pt x="5917" y="0"/>
                  </a:cubicBezTo>
                  <a:cubicBezTo>
                    <a:pt x="2649" y="0"/>
                    <a:pt x="0" y="2649"/>
                    <a:pt x="0" y="5917"/>
                  </a:cubicBezTo>
                  <a:lnTo>
                    <a:pt x="0" y="257865"/>
                  </a:lnTo>
                  <a:lnTo>
                    <a:pt x="88756" y="257865"/>
                  </a:lnTo>
                  <a:lnTo>
                    <a:pt x="88756" y="5917"/>
                  </a:lnTo>
                  <a:cubicBezTo>
                    <a:pt x="88756" y="2649"/>
                    <a:pt x="86107" y="0"/>
                    <a:pt x="82839" y="0"/>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3"/>
            <p:cNvSpPr/>
            <p:nvPr/>
          </p:nvSpPr>
          <p:spPr>
            <a:xfrm>
              <a:off x="1559373" y="2369703"/>
              <a:ext cx="71004" cy="71004"/>
            </a:xfrm>
            <a:custGeom>
              <a:rect b="b" l="l" r="r" t="t"/>
              <a:pathLst>
                <a:path extrusionOk="0" h="71004" w="71004">
                  <a:moveTo>
                    <a:pt x="35502" y="71005"/>
                  </a:moveTo>
                  <a:cubicBezTo>
                    <a:pt x="55110" y="71005"/>
                    <a:pt x="71005" y="55110"/>
                    <a:pt x="71005" y="35502"/>
                  </a:cubicBezTo>
                  <a:cubicBezTo>
                    <a:pt x="71005" y="15895"/>
                    <a:pt x="55110" y="0"/>
                    <a:pt x="35502" y="0"/>
                  </a:cubicBezTo>
                  <a:cubicBezTo>
                    <a:pt x="15895" y="0"/>
                    <a:pt x="0" y="15895"/>
                    <a:pt x="0" y="35502"/>
                  </a:cubicBezTo>
                  <a:cubicBezTo>
                    <a:pt x="23" y="55100"/>
                    <a:pt x="15904" y="70981"/>
                    <a:pt x="35502" y="71005"/>
                  </a:cubicBezTo>
                  <a:close/>
                  <a:moveTo>
                    <a:pt x="35502" y="11834"/>
                  </a:moveTo>
                  <a:cubicBezTo>
                    <a:pt x="48574" y="11834"/>
                    <a:pt x="59170" y="22431"/>
                    <a:pt x="59170" y="35502"/>
                  </a:cubicBezTo>
                  <a:cubicBezTo>
                    <a:pt x="59170" y="48574"/>
                    <a:pt x="48574" y="59170"/>
                    <a:pt x="35502" y="59170"/>
                  </a:cubicBezTo>
                  <a:cubicBezTo>
                    <a:pt x="22431" y="59170"/>
                    <a:pt x="11834" y="48574"/>
                    <a:pt x="11834" y="35502"/>
                  </a:cubicBezTo>
                  <a:cubicBezTo>
                    <a:pt x="11834" y="22431"/>
                    <a:pt x="22431" y="11834"/>
                    <a:pt x="35502" y="1183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4"/>
          <p:cNvSpPr txBox="1"/>
          <p:nvPr>
            <p:ph type="title"/>
          </p:nvPr>
        </p:nvSpPr>
        <p:spPr>
          <a:xfrm>
            <a:off x="312073" y="1183056"/>
            <a:ext cx="11448518" cy="1771159"/>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EFEFE"/>
              </a:buClr>
              <a:buSzPts val="4800"/>
              <a:buFont typeface="Arial"/>
              <a:buNone/>
            </a:pPr>
            <a:r>
              <a:rPr lang="it-IT" sz="4800">
                <a:solidFill>
                  <a:srgbClr val="FEFEFE"/>
                </a:solidFill>
              </a:rPr>
              <a:t>Are you ready to play with us?</a:t>
            </a:r>
            <a:endParaRPr/>
          </a:p>
        </p:txBody>
      </p:sp>
      <p:grpSp>
        <p:nvGrpSpPr>
          <p:cNvPr id="154" name="Google Shape;154;p4"/>
          <p:cNvGrpSpPr/>
          <p:nvPr/>
        </p:nvGrpSpPr>
        <p:grpSpPr>
          <a:xfrm>
            <a:off x="3016930" y="2879034"/>
            <a:ext cx="5539143" cy="2486471"/>
            <a:chOff x="7433536" y="3201786"/>
            <a:chExt cx="4509937" cy="3062738"/>
          </a:xfrm>
        </p:grpSpPr>
        <p:sp>
          <p:nvSpPr>
            <p:cNvPr id="155" name="Google Shape;155;p4"/>
            <p:cNvSpPr/>
            <p:nvPr/>
          </p:nvSpPr>
          <p:spPr>
            <a:xfrm rot="-614238">
              <a:off x="7533285" y="3372646"/>
              <a:ext cx="2039658" cy="1305206"/>
            </a:xfrm>
            <a:prstGeom prst="rect">
              <a:avLst/>
            </a:prstGeom>
          </p:spPr>
          <p:txBody>
            <a:bodyPr>
              <a:prstTxWarp prst="textPlain"/>
            </a:bodyPr>
            <a:lstStyle/>
            <a:p>
              <a:pPr lvl="0" algn="ctr"/>
              <a:r>
                <a:rPr b="1" i="0">
                  <a:ln cap="flat" cmpd="sng" w="22225">
                    <a:solidFill>
                      <a:schemeClr val="accent2"/>
                    </a:solidFill>
                    <a:prstDash val="solid"/>
                    <a:round/>
                    <a:headEnd len="sm" w="sm" type="none"/>
                    <a:tailEnd len="sm" w="sm" type="none"/>
                  </a:ln>
                  <a:solidFill>
                    <a:srgbClr val="F7CAAC"/>
                  </a:solidFill>
                  <a:latin typeface="Boogaloo"/>
                </a:rPr>
                <a:t>Let's</a:t>
              </a:r>
            </a:p>
          </p:txBody>
        </p:sp>
        <p:sp>
          <p:nvSpPr>
            <p:cNvPr id="156" name="Google Shape;156;p4"/>
            <p:cNvSpPr/>
            <p:nvPr/>
          </p:nvSpPr>
          <p:spPr>
            <a:xfrm rot="-614238">
              <a:off x="8337749" y="4198575"/>
              <a:ext cx="3476003" cy="1771160"/>
            </a:xfrm>
            <a:prstGeom prst="rect">
              <a:avLst/>
            </a:prstGeom>
          </p:spPr>
          <p:txBody>
            <a:bodyPr>
              <a:prstTxWarp prst="textPlain"/>
            </a:bodyPr>
            <a:lstStyle/>
            <a:p>
              <a:pPr lvl="0" algn="ctr"/>
              <a:r>
                <a:rPr b="1" i="0">
                  <a:ln cap="flat" cmpd="sng" w="22225">
                    <a:solidFill>
                      <a:schemeClr val="accent2"/>
                    </a:solidFill>
                    <a:prstDash val="solid"/>
                    <a:round/>
                    <a:headEnd len="sm" w="sm" type="none"/>
                    <a:tailEnd len="sm" w="sm" type="none"/>
                  </a:ln>
                  <a:solidFill>
                    <a:srgbClr val="F7CAAC"/>
                  </a:solidFill>
                  <a:latin typeface="Boogaloo"/>
                </a:rPr>
                <a:t>do this!</a:t>
              </a: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5"/>
          <p:cNvSpPr txBox="1"/>
          <p:nvPr>
            <p:ph idx="2" type="body"/>
          </p:nvPr>
        </p:nvSpPr>
        <p:spPr>
          <a:xfrm>
            <a:off x="436080" y="1405106"/>
            <a:ext cx="4855775" cy="4728408"/>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595959"/>
              </a:buClr>
              <a:buSzPts val="2800"/>
              <a:buNone/>
            </a:pPr>
            <a:r>
              <a:rPr lang="it-IT" sz="2800">
                <a:solidFill>
                  <a:srgbClr val="595959"/>
                </a:solidFill>
                <a:latin typeface="Times New Roman"/>
                <a:ea typeface="Times New Roman"/>
                <a:cs typeface="Times New Roman"/>
                <a:sym typeface="Times New Roman"/>
              </a:rPr>
              <a:t>FIRST STEP: </a:t>
            </a:r>
            <a:r>
              <a:rPr b="1" lang="it-IT" sz="2800">
                <a:solidFill>
                  <a:srgbClr val="595959"/>
                </a:solidFill>
                <a:latin typeface="Times New Roman"/>
                <a:ea typeface="Times New Roman"/>
                <a:cs typeface="Times New Roman"/>
                <a:sym typeface="Times New Roman"/>
              </a:rPr>
              <a:t>PICK YOUR CLASS!</a:t>
            </a:r>
            <a:endParaRPr/>
          </a:p>
          <a:p>
            <a:pPr indent="0" lvl="0" marL="0" rtl="0" algn="ctr">
              <a:lnSpc>
                <a:spcPct val="90000"/>
              </a:lnSpc>
              <a:spcBef>
                <a:spcPts val="1000"/>
              </a:spcBef>
              <a:spcAft>
                <a:spcPts val="0"/>
              </a:spcAft>
              <a:buClr>
                <a:schemeClr val="dk1"/>
              </a:buClr>
              <a:buSzPts val="2800"/>
              <a:buNone/>
            </a:pPr>
            <a:r>
              <a:t/>
            </a:r>
            <a:endParaRPr b="1" sz="2800">
              <a:solidFill>
                <a:srgbClr val="595959"/>
              </a:solidFill>
              <a:latin typeface="Times New Roman"/>
              <a:ea typeface="Times New Roman"/>
              <a:cs typeface="Times New Roman"/>
              <a:sym typeface="Times New Roman"/>
            </a:endParaRPr>
          </a:p>
          <a:p>
            <a:pPr indent="0" lvl="0" marL="0" rtl="0" algn="ctr">
              <a:lnSpc>
                <a:spcPct val="90000"/>
              </a:lnSpc>
              <a:spcBef>
                <a:spcPts val="1000"/>
              </a:spcBef>
              <a:spcAft>
                <a:spcPts val="0"/>
              </a:spcAft>
              <a:buClr>
                <a:schemeClr val="dk1"/>
              </a:buClr>
              <a:buSzPts val="2800"/>
              <a:buNone/>
            </a:pPr>
            <a:r>
              <a:rPr lang="it-IT" sz="2800">
                <a:latin typeface="Times New Roman"/>
                <a:ea typeface="Times New Roman"/>
                <a:cs typeface="Times New Roman"/>
                <a:sym typeface="Times New Roman"/>
              </a:rPr>
              <a:t>Be careful, we have a lot of different classrooms here, pick your class and take care of all the characteristics of them!</a:t>
            </a:r>
            <a:endParaRPr/>
          </a:p>
        </p:txBody>
      </p:sp>
      <p:grpSp>
        <p:nvGrpSpPr>
          <p:cNvPr id="162" name="Google Shape;162;p5"/>
          <p:cNvGrpSpPr/>
          <p:nvPr/>
        </p:nvGrpSpPr>
        <p:grpSpPr>
          <a:xfrm>
            <a:off x="10431043" y="157354"/>
            <a:ext cx="1583976" cy="1563291"/>
            <a:chOff x="2358537" y="454608"/>
            <a:chExt cx="5773949" cy="5775813"/>
          </a:xfrm>
        </p:grpSpPr>
        <p:grpSp>
          <p:nvGrpSpPr>
            <p:cNvPr id="163" name="Google Shape;163;p5"/>
            <p:cNvGrpSpPr/>
            <p:nvPr/>
          </p:nvGrpSpPr>
          <p:grpSpPr>
            <a:xfrm>
              <a:off x="2358537" y="1027181"/>
              <a:ext cx="3556487" cy="2392293"/>
              <a:chOff x="2358537" y="1027181"/>
              <a:chExt cx="3556487" cy="2392293"/>
            </a:xfrm>
          </p:grpSpPr>
          <p:pic>
            <p:nvPicPr>
              <p:cNvPr id="164" name="Google Shape;164;p5"/>
              <p:cNvPicPr preferRelativeResize="0"/>
              <p:nvPr/>
            </p:nvPicPr>
            <p:blipFill rotWithShape="1">
              <a:blip r:embed="rId3">
                <a:alphaModFix/>
              </a:blip>
              <a:srcRect b="0" l="0" r="0" t="0"/>
              <a:stretch/>
            </p:blipFill>
            <p:spPr>
              <a:xfrm>
                <a:off x="2358537" y="1027181"/>
                <a:ext cx="3556487" cy="2392293"/>
              </a:xfrm>
              <a:prstGeom prst="rect">
                <a:avLst/>
              </a:prstGeom>
              <a:noFill/>
              <a:ln>
                <a:noFill/>
              </a:ln>
            </p:spPr>
          </p:pic>
          <p:sp>
            <p:nvSpPr>
              <p:cNvPr id="165" name="Google Shape;165;p5"/>
              <p:cNvSpPr/>
              <p:nvPr/>
            </p:nvSpPr>
            <p:spPr>
              <a:xfrm>
                <a:off x="3231569" y="1241774"/>
                <a:ext cx="156339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b="1" sz="2600">
                  <a:solidFill>
                    <a:schemeClr val="accent4"/>
                  </a:solidFill>
                  <a:latin typeface="Erica One"/>
                  <a:ea typeface="Erica One"/>
                  <a:cs typeface="Erica One"/>
                  <a:sym typeface="Erica One"/>
                </a:endParaRPr>
              </a:p>
            </p:txBody>
          </p:sp>
        </p:grpSp>
        <p:grpSp>
          <p:nvGrpSpPr>
            <p:cNvPr id="166" name="Google Shape;166;p5"/>
            <p:cNvGrpSpPr/>
            <p:nvPr/>
          </p:nvGrpSpPr>
          <p:grpSpPr>
            <a:xfrm>
              <a:off x="5086127" y="454608"/>
              <a:ext cx="2392293" cy="3556487"/>
              <a:chOff x="5086127" y="454608"/>
              <a:chExt cx="2392293" cy="3556487"/>
            </a:xfrm>
          </p:grpSpPr>
          <p:pic>
            <p:nvPicPr>
              <p:cNvPr id="167" name="Google Shape;167;p5"/>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168" name="Google Shape;168;p5"/>
              <p:cNvSpPr/>
              <p:nvPr/>
            </p:nvSpPr>
            <p:spPr>
              <a:xfrm>
                <a:off x="5623860" y="1241779"/>
                <a:ext cx="1325167"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b="1" sz="2600">
                  <a:solidFill>
                    <a:schemeClr val="accent1"/>
                  </a:solidFill>
                  <a:latin typeface="Erica One"/>
                  <a:ea typeface="Erica One"/>
                  <a:cs typeface="Erica One"/>
                  <a:sym typeface="Erica One"/>
                </a:endParaRPr>
              </a:p>
            </p:txBody>
          </p:sp>
        </p:grpSp>
        <p:grpSp>
          <p:nvGrpSpPr>
            <p:cNvPr id="169" name="Google Shape;169;p5"/>
            <p:cNvGrpSpPr/>
            <p:nvPr/>
          </p:nvGrpSpPr>
          <p:grpSpPr>
            <a:xfrm>
              <a:off x="2864435" y="2673934"/>
              <a:ext cx="2392293" cy="3556487"/>
              <a:chOff x="2864435" y="2673934"/>
              <a:chExt cx="2392293" cy="3556487"/>
            </a:xfrm>
          </p:grpSpPr>
          <p:pic>
            <p:nvPicPr>
              <p:cNvPr id="170" name="Google Shape;170;p5"/>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171" name="Google Shape;171;p5"/>
              <p:cNvSpPr/>
              <p:nvPr/>
            </p:nvSpPr>
            <p:spPr>
              <a:xfrm>
                <a:off x="3460058" y="3554568"/>
                <a:ext cx="1250335" cy="1822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b="1" sz="2600">
                  <a:solidFill>
                    <a:srgbClr val="FF0000"/>
                  </a:solidFill>
                  <a:latin typeface="Erica One"/>
                  <a:ea typeface="Erica One"/>
                  <a:cs typeface="Erica One"/>
                  <a:sym typeface="Erica One"/>
                </a:endParaRPr>
              </a:p>
            </p:txBody>
          </p:sp>
        </p:grpSp>
        <p:grpSp>
          <p:nvGrpSpPr>
            <p:cNvPr id="172" name="Google Shape;172;p5"/>
            <p:cNvGrpSpPr/>
            <p:nvPr/>
          </p:nvGrpSpPr>
          <p:grpSpPr>
            <a:xfrm>
              <a:off x="4575999" y="3291472"/>
              <a:ext cx="3556487" cy="2392293"/>
              <a:chOff x="4575999" y="3291472"/>
              <a:chExt cx="3556487" cy="2392293"/>
            </a:xfrm>
          </p:grpSpPr>
          <p:pic>
            <p:nvPicPr>
              <p:cNvPr id="173" name="Google Shape;173;p5"/>
              <p:cNvPicPr preferRelativeResize="0"/>
              <p:nvPr/>
            </p:nvPicPr>
            <p:blipFill rotWithShape="1">
              <a:blip r:embed="rId3">
                <a:alphaModFix/>
              </a:blip>
              <a:srcRect b="0" l="0" r="0" t="0"/>
              <a:stretch/>
            </p:blipFill>
            <p:spPr>
              <a:xfrm>
                <a:off x="4575999" y="3291472"/>
                <a:ext cx="3556487" cy="2392293"/>
              </a:xfrm>
              <a:prstGeom prst="rect">
                <a:avLst/>
              </a:prstGeom>
              <a:noFill/>
              <a:ln>
                <a:noFill/>
              </a:ln>
            </p:spPr>
          </p:pic>
          <p:sp>
            <p:nvSpPr>
              <p:cNvPr id="174" name="Google Shape;174;p5"/>
              <p:cNvSpPr/>
              <p:nvPr/>
            </p:nvSpPr>
            <p:spPr>
              <a:xfrm>
                <a:off x="5623859" y="3419477"/>
                <a:ext cx="137067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b="1" sz="2600">
                  <a:solidFill>
                    <a:srgbClr val="00B050"/>
                  </a:solidFill>
                  <a:latin typeface="Erica One"/>
                  <a:ea typeface="Erica One"/>
                  <a:cs typeface="Erica One"/>
                  <a:sym typeface="Erica One"/>
                </a:endParaRPr>
              </a:p>
            </p:txBody>
          </p:sp>
        </p:grpSp>
      </p:grpSp>
      <p:pic>
        <p:nvPicPr>
          <p:cNvPr descr="Immagine che contiene testo, Carattere, schermata, memoria flash&#10;&#10;Descrizione generata automaticamente" id="175" name="Google Shape;175;p5"/>
          <p:cNvPicPr preferRelativeResize="0"/>
          <p:nvPr/>
        </p:nvPicPr>
        <p:blipFill rotWithShape="1">
          <a:blip r:embed="rId4">
            <a:alphaModFix/>
          </a:blip>
          <a:srcRect b="0" l="0" r="0" t="0"/>
          <a:stretch/>
        </p:blipFill>
        <p:spPr>
          <a:xfrm rot="-1592048">
            <a:off x="6751982" y="1885608"/>
            <a:ext cx="2357719" cy="3560921"/>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Carattere, schermata, design&#10;&#10;Descrizione generata automaticamente" id="176" name="Google Shape;176;p5"/>
          <p:cNvPicPr preferRelativeResize="0"/>
          <p:nvPr/>
        </p:nvPicPr>
        <p:blipFill rotWithShape="1">
          <a:blip r:embed="rId5">
            <a:alphaModFix/>
          </a:blip>
          <a:srcRect b="1969" l="3294" r="1298" t="2389"/>
          <a:stretch/>
        </p:blipFill>
        <p:spPr>
          <a:xfrm rot="503084">
            <a:off x="7905026" y="1729435"/>
            <a:ext cx="2414512" cy="360985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descr="Immagine che contiene testo, schermata, Carattere, numero&#10;&#10;Descrizione generata automaticamente" id="177" name="Google Shape;177;p5"/>
          <p:cNvPicPr preferRelativeResize="0"/>
          <p:nvPr/>
        </p:nvPicPr>
        <p:blipFill rotWithShape="1">
          <a:blip r:embed="rId6">
            <a:alphaModFix/>
          </a:blip>
          <a:srcRect b="0" l="3848" r="0" t="0"/>
          <a:stretch/>
        </p:blipFill>
        <p:spPr>
          <a:xfrm rot="2314564">
            <a:off x="8645468" y="2245937"/>
            <a:ext cx="2476368" cy="382625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6"/>
          <p:cNvSpPr txBox="1"/>
          <p:nvPr>
            <p:ph type="title"/>
          </p:nvPr>
        </p:nvSpPr>
        <p:spPr>
          <a:xfrm>
            <a:off x="312073" y="1183056"/>
            <a:ext cx="10515600" cy="348887"/>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Arial"/>
              <a:buNone/>
            </a:pPr>
            <a:r>
              <a:rPr lang="it-IT"/>
              <a:t>GAME Model</a:t>
            </a:r>
            <a:endParaRPr/>
          </a:p>
        </p:txBody>
      </p:sp>
      <p:graphicFrame>
        <p:nvGraphicFramePr>
          <p:cNvPr id="183" name="Google Shape;183;p6"/>
          <p:cNvGraphicFramePr/>
          <p:nvPr/>
        </p:nvGraphicFramePr>
        <p:xfrm>
          <a:off x="800859" y="1843771"/>
          <a:ext cx="3000000" cy="3000000"/>
        </p:xfrm>
        <a:graphic>
          <a:graphicData uri="http://schemas.openxmlformats.org/drawingml/2006/table">
            <a:tbl>
              <a:tblPr bandRow="1" firstCol="1" firstRow="1">
                <a:noFill/>
                <a:tableStyleId>{BD671E4B-9A47-4BC1-B7CF-5A0AEF9748A3}</a:tableStyleId>
              </a:tblPr>
              <a:tblGrid>
                <a:gridCol w="1979675"/>
                <a:gridCol w="1464425"/>
                <a:gridCol w="1464425"/>
                <a:gridCol w="1324375"/>
                <a:gridCol w="1260375"/>
                <a:gridCol w="76825"/>
                <a:gridCol w="1296375"/>
                <a:gridCol w="1160325"/>
              </a:tblGrid>
              <a:tr h="578250">
                <a:tc rowSpan="2">
                  <a:txBody>
                    <a:bodyPr/>
                    <a:lstStyle/>
                    <a:p>
                      <a:pPr indent="0" lvl="0" marL="0" marR="0" rtl="0" algn="l">
                        <a:spcBef>
                          <a:spcPts val="0"/>
                        </a:spcBef>
                        <a:spcAft>
                          <a:spcPts val="0"/>
                        </a:spcAft>
                        <a:buNone/>
                      </a:pPr>
                      <a:r>
                        <a:rPr lang="it-IT" sz="1100"/>
                        <a:t> </a:t>
                      </a:r>
                      <a:endParaRPr/>
                    </a:p>
                    <a:p>
                      <a:pPr indent="0" lvl="0" marL="0" marR="0" rtl="0" algn="ctr">
                        <a:spcBef>
                          <a:spcPts val="0"/>
                        </a:spcBef>
                        <a:spcAft>
                          <a:spcPts val="0"/>
                        </a:spcAft>
                        <a:buNone/>
                      </a:pPr>
                      <a:r>
                        <a:rPr lang="it-IT" sz="1400">
                          <a:latin typeface="Times New Roman"/>
                          <a:ea typeface="Times New Roman"/>
                          <a:cs typeface="Times New Roman"/>
                          <a:sym typeface="Times New Roman"/>
                        </a:rPr>
                        <a:t>Your class</a:t>
                      </a:r>
                      <a:endParaRPr sz="14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tc>
                <a:tc>
                  <a:txBody>
                    <a:bodyPr/>
                    <a:lstStyle/>
                    <a:p>
                      <a:pPr indent="0" lvl="0" marL="0" marR="0" rtl="0" algn="ctr">
                        <a:spcBef>
                          <a:spcPts val="0"/>
                        </a:spcBef>
                        <a:spcAft>
                          <a:spcPts val="0"/>
                        </a:spcAft>
                        <a:buNone/>
                      </a:pPr>
                      <a:r>
                        <a:rPr lang="it-IT" sz="2800">
                          <a:solidFill>
                            <a:schemeClr val="accent4"/>
                          </a:solidFill>
                        </a:rPr>
                        <a:t>G</a:t>
                      </a:r>
                      <a:endParaRPr/>
                    </a:p>
                  </a:txBody>
                  <a:tcPr marT="0" marB="0" marR="51425" marL="51425"/>
                </a:tc>
                <a:tc>
                  <a:txBody>
                    <a:bodyPr/>
                    <a:lstStyle/>
                    <a:p>
                      <a:pPr indent="0" lvl="0" marL="0" marR="0" rtl="0" algn="ctr">
                        <a:spcBef>
                          <a:spcPts val="0"/>
                        </a:spcBef>
                        <a:spcAft>
                          <a:spcPts val="0"/>
                        </a:spcAft>
                        <a:buNone/>
                      </a:pPr>
                      <a:r>
                        <a:rPr lang="it-IT" sz="2800">
                          <a:solidFill>
                            <a:srgbClr val="0070C0"/>
                          </a:solidFill>
                        </a:rPr>
                        <a:t>A</a:t>
                      </a:r>
                      <a:endParaRPr sz="2800">
                        <a:solidFill>
                          <a:srgbClr val="0070C0"/>
                        </a:solidFill>
                        <a:latin typeface="Times New Roman"/>
                        <a:ea typeface="Times New Roman"/>
                        <a:cs typeface="Times New Roman"/>
                        <a:sym typeface="Times New Roman"/>
                      </a:endParaRPr>
                    </a:p>
                  </a:txBody>
                  <a:tcPr marT="0" marB="0" marR="51425" marL="51425"/>
                </a:tc>
                <a:tc gridSpan="2">
                  <a:txBody>
                    <a:bodyPr/>
                    <a:lstStyle/>
                    <a:p>
                      <a:pPr indent="0" lvl="0" marL="0" marR="0" rtl="0" algn="ctr">
                        <a:spcBef>
                          <a:spcPts val="0"/>
                        </a:spcBef>
                        <a:spcAft>
                          <a:spcPts val="0"/>
                        </a:spcAft>
                        <a:buNone/>
                      </a:pPr>
                      <a:r>
                        <a:rPr lang="it-IT" sz="2800">
                          <a:solidFill>
                            <a:srgbClr val="FF0000"/>
                          </a:solidFill>
                        </a:rPr>
                        <a:t>M</a:t>
                      </a:r>
                      <a:endParaRPr sz="2800">
                        <a:solidFill>
                          <a:srgbClr val="FF0000"/>
                        </a:solidFill>
                        <a:latin typeface="Times New Roman"/>
                        <a:ea typeface="Times New Roman"/>
                        <a:cs typeface="Times New Roman"/>
                        <a:sym typeface="Times New Roman"/>
                      </a:endParaRPr>
                    </a:p>
                  </a:txBody>
                  <a:tcPr marT="0" marB="0" marR="51425" marL="51425"/>
                </a:tc>
                <a:tc hMerge="1"/>
                <a:tc gridSpan="3">
                  <a:txBody>
                    <a:bodyPr/>
                    <a:lstStyle/>
                    <a:p>
                      <a:pPr indent="0" lvl="0" marL="0" marR="0" rtl="0" algn="ctr">
                        <a:lnSpc>
                          <a:spcPct val="100000"/>
                        </a:lnSpc>
                        <a:spcBef>
                          <a:spcPts val="0"/>
                        </a:spcBef>
                        <a:spcAft>
                          <a:spcPts val="0"/>
                        </a:spcAft>
                        <a:buClr>
                          <a:srgbClr val="00B050"/>
                        </a:buClr>
                        <a:buSzPts val="2800"/>
                        <a:buFont typeface="Calibri"/>
                        <a:buNone/>
                      </a:pPr>
                      <a:r>
                        <a:rPr lang="it-IT" sz="2800">
                          <a:solidFill>
                            <a:srgbClr val="00B050"/>
                          </a:solidFill>
                        </a:rPr>
                        <a:t>E</a:t>
                      </a:r>
                      <a:endParaRPr/>
                    </a:p>
                  </a:txBody>
                  <a:tcPr marT="0" marB="0" marR="51425" marL="51425"/>
                </a:tc>
                <a:tc hMerge="1"/>
                <a:tc hMerge="1"/>
              </a:tr>
              <a:tr h="561625">
                <a:tc vMerge="1"/>
                <a:tc>
                  <a:txBody>
                    <a:bodyPr/>
                    <a:lstStyle/>
                    <a:p>
                      <a:pPr indent="0" lvl="0" marL="0" marR="0" rtl="0" algn="ctr">
                        <a:spcBef>
                          <a:spcPts val="0"/>
                        </a:spcBef>
                        <a:spcAft>
                          <a:spcPts val="0"/>
                        </a:spcAft>
                        <a:buNone/>
                      </a:pPr>
                      <a:r>
                        <a:rPr b="0" i="1" lang="it-IT" sz="1100">
                          <a:solidFill>
                            <a:schemeClr val="dk1"/>
                          </a:solidFill>
                        </a:rPr>
                        <a:t>Educational goals</a:t>
                      </a:r>
                      <a:endParaRPr b="0" i="1" sz="1100">
                        <a:solidFill>
                          <a:schemeClr val="dk1"/>
                        </a:solidFill>
                        <a:latin typeface="Times New Roman"/>
                        <a:ea typeface="Times New Roman"/>
                        <a:cs typeface="Times New Roman"/>
                        <a:sym typeface="Times New Roman"/>
                      </a:endParaRPr>
                    </a:p>
                  </a:txBody>
                  <a:tcPr marT="0" marB="0" marR="51425" marL="51425">
                    <a:solidFill>
                      <a:schemeClr val="accent4">
                        <a:alpha val="20000"/>
                      </a:schemeClr>
                    </a:solidFill>
                  </a:tcPr>
                </a:tc>
                <a:tc>
                  <a:txBody>
                    <a:bodyPr/>
                    <a:lstStyle/>
                    <a:p>
                      <a:pPr indent="0" lvl="0" marL="0" marR="0" rtl="0" algn="ctr">
                        <a:spcBef>
                          <a:spcPts val="0"/>
                        </a:spcBef>
                        <a:spcAft>
                          <a:spcPts val="0"/>
                        </a:spcAft>
                        <a:buNone/>
                      </a:pPr>
                      <a:r>
                        <a:rPr b="0" i="1" lang="it-IT" sz="1100">
                          <a:solidFill>
                            <a:schemeClr val="dk1"/>
                          </a:solidFill>
                        </a:rPr>
                        <a:t>Accessibility criteria for SEN students</a:t>
                      </a:r>
                      <a:endParaRPr b="0" i="1" sz="1100">
                        <a:solidFill>
                          <a:schemeClr val="dk1"/>
                        </a:solidFill>
                        <a:latin typeface="Times New Roman"/>
                        <a:ea typeface="Times New Roman"/>
                        <a:cs typeface="Times New Roman"/>
                        <a:sym typeface="Times New Roman"/>
                      </a:endParaRPr>
                    </a:p>
                  </a:txBody>
                  <a:tcPr marT="0" marB="0" marR="51425" marL="51425">
                    <a:solidFill>
                      <a:srgbClr val="0070C0">
                        <a:alpha val="20000"/>
                      </a:srgbClr>
                    </a:solidFill>
                  </a:tcPr>
                </a:tc>
                <a:tc>
                  <a:txBody>
                    <a:bodyPr/>
                    <a:lstStyle/>
                    <a:p>
                      <a:pPr indent="0" lvl="0" marL="0" marR="0" rtl="0" algn="ctr">
                        <a:spcBef>
                          <a:spcPts val="0"/>
                        </a:spcBef>
                        <a:spcAft>
                          <a:spcPts val="0"/>
                        </a:spcAft>
                        <a:buNone/>
                      </a:pPr>
                      <a:r>
                        <a:rPr b="0" i="1" lang="it-IT" sz="1100">
                          <a:solidFill>
                            <a:schemeClr val="dk1"/>
                          </a:solidFill>
                        </a:rPr>
                        <a:t>Motivation</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gridSpan="2">
                  <a:txBody>
                    <a:bodyPr/>
                    <a:lstStyle/>
                    <a:p>
                      <a:pPr indent="0" lvl="0" marL="0" marR="0" rtl="0" algn="ctr">
                        <a:spcBef>
                          <a:spcPts val="0"/>
                        </a:spcBef>
                        <a:spcAft>
                          <a:spcPts val="0"/>
                        </a:spcAft>
                        <a:buNone/>
                      </a:pPr>
                      <a:r>
                        <a:rPr b="0" i="1" lang="it-IT" sz="1100">
                          <a:solidFill>
                            <a:schemeClr val="dk1"/>
                          </a:solidFill>
                        </a:rPr>
                        <a:t>Game mechanics </a:t>
                      </a:r>
                      <a:endParaRPr b="0" i="1" sz="1100">
                        <a:solidFill>
                          <a:schemeClr val="dk1"/>
                        </a:solidFill>
                        <a:latin typeface="Times New Roman"/>
                        <a:ea typeface="Times New Roman"/>
                        <a:cs typeface="Times New Roman"/>
                        <a:sym typeface="Times New Roman"/>
                      </a:endParaRPr>
                    </a:p>
                  </a:txBody>
                  <a:tcPr marT="0" marB="0" marR="51425" marL="51425">
                    <a:solidFill>
                      <a:srgbClr val="FF0000">
                        <a:alpha val="20000"/>
                      </a:srgbClr>
                    </a:solidFill>
                  </a:tcPr>
                </a:tc>
                <a:tc hMerge="1"/>
                <a:tc>
                  <a:txBody>
                    <a:bodyPr/>
                    <a:lstStyle/>
                    <a:p>
                      <a:pPr indent="0" lvl="0" marL="0" marR="0" rtl="0" algn="ctr">
                        <a:spcBef>
                          <a:spcPts val="0"/>
                        </a:spcBef>
                        <a:spcAft>
                          <a:spcPts val="0"/>
                        </a:spcAft>
                        <a:buNone/>
                      </a:pPr>
                      <a:r>
                        <a:rPr b="0" i="1" lang="it-IT" sz="1100">
                          <a:solidFill>
                            <a:schemeClr val="dk1"/>
                          </a:solidFill>
                        </a:rPr>
                        <a:t>Educational strategy</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c>
                  <a:txBody>
                    <a:bodyPr/>
                    <a:lstStyle/>
                    <a:p>
                      <a:pPr indent="0" lvl="0" marL="0" marR="0" rtl="0" algn="ctr">
                        <a:spcBef>
                          <a:spcPts val="0"/>
                        </a:spcBef>
                        <a:spcAft>
                          <a:spcPts val="0"/>
                        </a:spcAft>
                        <a:buNone/>
                      </a:pPr>
                      <a:r>
                        <a:rPr b="0" i="1" lang="it-IT" sz="1100">
                          <a:solidFill>
                            <a:schemeClr val="dk1"/>
                          </a:solidFill>
                        </a:rPr>
                        <a:t>Evaluation</a:t>
                      </a:r>
                      <a:endParaRPr b="0" i="1" sz="1100">
                        <a:solidFill>
                          <a:schemeClr val="dk1"/>
                        </a:solidFill>
                        <a:latin typeface="Times New Roman"/>
                        <a:ea typeface="Times New Roman"/>
                        <a:cs typeface="Times New Roman"/>
                        <a:sym typeface="Times New Roman"/>
                      </a:endParaRPr>
                    </a:p>
                  </a:txBody>
                  <a:tcPr marT="0" marB="0" marR="51425" marL="51425">
                    <a:solidFill>
                      <a:srgbClr val="00B050">
                        <a:alpha val="20000"/>
                      </a:srgbClr>
                    </a:solidFill>
                  </a:tcPr>
                </a:tc>
              </a:tr>
              <a:tr h="3043100">
                <a:tc gridSpan="8">
                  <a:txBody>
                    <a:bodyPr/>
                    <a:lstStyle/>
                    <a:p>
                      <a:pPr indent="0" lvl="0" marL="0" marR="0" rtl="0" algn="l">
                        <a:spcBef>
                          <a:spcPts val="0"/>
                        </a:spcBef>
                        <a:spcAft>
                          <a:spcPts val="0"/>
                        </a:spcAft>
                        <a:buNone/>
                      </a:pPr>
                      <a:r>
                        <a:t/>
                      </a:r>
                      <a:endParaRPr sz="1100"/>
                    </a:p>
                    <a:p>
                      <a:pPr indent="0" lvl="0" marL="0" marR="0" rtl="0" algn="l">
                        <a:spcBef>
                          <a:spcPts val="0"/>
                        </a:spcBef>
                        <a:spcAft>
                          <a:spcPts val="0"/>
                        </a:spcAft>
                        <a:buNone/>
                      </a:pPr>
                      <a:r>
                        <a:rPr lang="it-IT" sz="1100"/>
                        <a:t> </a:t>
                      </a:r>
                      <a:endParaRPr sz="1100">
                        <a:latin typeface="Times New Roman"/>
                        <a:ea typeface="Times New Roman"/>
                        <a:cs typeface="Times New Roman"/>
                        <a:sym typeface="Times New Roman"/>
                      </a:endParaRPr>
                    </a:p>
                  </a:txBody>
                  <a:tcPr marT="0" marB="0" marR="51425" marL="51425" anchor="ctr"/>
                </a:tc>
                <a:tc hMerge="1"/>
                <a:tc hMerge="1"/>
                <a:tc hMerge="1"/>
                <a:tc hMerge="1"/>
                <a:tc hMerge="1"/>
                <a:tc hMerge="1"/>
                <a:tc hMerge="1"/>
              </a:tr>
            </a:tbl>
          </a:graphicData>
        </a:graphic>
      </p:graphicFrame>
      <p:grpSp>
        <p:nvGrpSpPr>
          <p:cNvPr descr="Aula contorno" id="184" name="Google Shape;184;p6"/>
          <p:cNvGrpSpPr/>
          <p:nvPr/>
        </p:nvGrpSpPr>
        <p:grpSpPr>
          <a:xfrm>
            <a:off x="1507573" y="2304616"/>
            <a:ext cx="493601" cy="461528"/>
            <a:chOff x="1507573" y="2304616"/>
            <a:chExt cx="493601" cy="461528"/>
          </a:xfrm>
        </p:grpSpPr>
        <p:sp>
          <p:nvSpPr>
            <p:cNvPr id="185" name="Google Shape;185;p6"/>
            <p:cNvSpPr/>
            <p:nvPr/>
          </p:nvSpPr>
          <p:spPr>
            <a:xfrm>
              <a:off x="1684761" y="2627698"/>
              <a:ext cx="53738" cy="53738"/>
            </a:xfrm>
            <a:custGeom>
              <a:rect b="b" l="l" r="r" t="t"/>
              <a:pathLst>
                <a:path extrusionOk="0" h="53738" w="53738">
                  <a:moveTo>
                    <a:pt x="0" y="26863"/>
                  </a:moveTo>
                  <a:cubicBezTo>
                    <a:pt x="-4" y="41703"/>
                    <a:pt x="12024" y="53735"/>
                    <a:pt x="26863" y="53739"/>
                  </a:cubicBezTo>
                  <a:cubicBezTo>
                    <a:pt x="41703" y="53742"/>
                    <a:pt x="53735" y="41715"/>
                    <a:pt x="53739" y="26875"/>
                  </a:cubicBezTo>
                  <a:cubicBezTo>
                    <a:pt x="53742" y="12036"/>
                    <a:pt x="41715" y="4"/>
                    <a:pt x="26875" y="0"/>
                  </a:cubicBezTo>
                  <a:cubicBezTo>
                    <a:pt x="26871" y="0"/>
                    <a:pt x="26868" y="0"/>
                    <a:pt x="26863" y="0"/>
                  </a:cubicBezTo>
                  <a:cubicBezTo>
                    <a:pt x="12029" y="4"/>
                    <a:pt x="4"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4" y="11847"/>
                    <a:pt x="41886" y="18568"/>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6"/>
            <p:cNvSpPr/>
            <p:nvPr/>
          </p:nvSpPr>
          <p:spPr>
            <a:xfrm>
              <a:off x="1657951" y="2688827"/>
              <a:ext cx="106506" cy="53649"/>
            </a:xfrm>
            <a:custGeom>
              <a:rect b="b" l="l" r="r" t="t"/>
              <a:pathLst>
                <a:path extrusionOk="0" h="53649" w="106506">
                  <a:moveTo>
                    <a:pt x="101199" y="16094"/>
                  </a:moveTo>
                  <a:cubicBezTo>
                    <a:pt x="93478" y="10144"/>
                    <a:pt x="84644" y="5798"/>
                    <a:pt x="75217" y="3314"/>
                  </a:cubicBezTo>
                  <a:cubicBezTo>
                    <a:pt x="68102" y="1129"/>
                    <a:pt x="60702" y="12"/>
                    <a:pt x="53259" y="0"/>
                  </a:cubicBezTo>
                  <a:cubicBezTo>
                    <a:pt x="45826" y="111"/>
                    <a:pt x="38442" y="1226"/>
                    <a:pt x="31307" y="3314"/>
                  </a:cubicBezTo>
                  <a:cubicBezTo>
                    <a:pt x="21985" y="6071"/>
                    <a:pt x="13199" y="10393"/>
                    <a:pt x="5325" y="16094"/>
                  </a:cubicBezTo>
                  <a:cubicBezTo>
                    <a:pt x="2040" y="18690"/>
                    <a:pt x="86" y="22618"/>
                    <a:pt x="0" y="26804"/>
                  </a:cubicBezTo>
                  <a:lnTo>
                    <a:pt x="0" y="53650"/>
                  </a:lnTo>
                  <a:lnTo>
                    <a:pt x="106507" y="53650"/>
                  </a:lnTo>
                  <a:lnTo>
                    <a:pt x="106507" y="26786"/>
                  </a:lnTo>
                  <a:cubicBezTo>
                    <a:pt x="106419" y="22610"/>
                    <a:pt x="104473" y="18690"/>
                    <a:pt x="101199" y="16094"/>
                  </a:cubicBezTo>
                  <a:close/>
                  <a:moveTo>
                    <a:pt x="94690" y="41816"/>
                  </a:moveTo>
                  <a:lnTo>
                    <a:pt x="11810" y="41816"/>
                  </a:lnTo>
                  <a:lnTo>
                    <a:pt x="11810" y="27023"/>
                  </a:lnTo>
                  <a:cubicBezTo>
                    <a:pt x="11820" y="26420"/>
                    <a:pt x="12080" y="25849"/>
                    <a:pt x="12526" y="25443"/>
                  </a:cubicBezTo>
                  <a:cubicBezTo>
                    <a:pt x="19231" y="20636"/>
                    <a:pt x="26693" y="16984"/>
                    <a:pt x="34603" y="14639"/>
                  </a:cubicBezTo>
                  <a:cubicBezTo>
                    <a:pt x="40687" y="12864"/>
                    <a:pt x="46981" y="11910"/>
                    <a:pt x="53318" y="11805"/>
                  </a:cubicBezTo>
                  <a:cubicBezTo>
                    <a:pt x="59557" y="11822"/>
                    <a:pt x="65758" y="12764"/>
                    <a:pt x="71720" y="14597"/>
                  </a:cubicBezTo>
                  <a:lnTo>
                    <a:pt x="72176" y="14728"/>
                  </a:lnTo>
                  <a:cubicBezTo>
                    <a:pt x="80035" y="16782"/>
                    <a:pt x="87401" y="20394"/>
                    <a:pt x="93838" y="25349"/>
                  </a:cubicBezTo>
                  <a:cubicBezTo>
                    <a:pt x="94294" y="25694"/>
                    <a:pt x="94592" y="26208"/>
                    <a:pt x="94667"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6"/>
            <p:cNvSpPr/>
            <p:nvPr/>
          </p:nvSpPr>
          <p:spPr>
            <a:xfrm>
              <a:off x="1802303" y="2627698"/>
              <a:ext cx="53738" cy="53738"/>
            </a:xfrm>
            <a:custGeom>
              <a:rect b="b" l="l" r="r" t="t"/>
              <a:pathLst>
                <a:path extrusionOk="0" h="53738" w="53738">
                  <a:moveTo>
                    <a:pt x="0" y="26863"/>
                  </a:moveTo>
                  <a:cubicBezTo>
                    <a:pt x="-4"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904" y="26863"/>
                  </a:moveTo>
                  <a:cubicBezTo>
                    <a:pt x="41908" y="35167"/>
                    <a:pt x="35179" y="41901"/>
                    <a:pt x="26875" y="41904"/>
                  </a:cubicBezTo>
                  <a:cubicBezTo>
                    <a:pt x="18571" y="41907"/>
                    <a:pt x="11838" y="35179"/>
                    <a:pt x="11834" y="26875"/>
                  </a:cubicBezTo>
                  <a:cubicBezTo>
                    <a:pt x="11831" y="18571"/>
                    <a:pt x="18559" y="11837"/>
                    <a:pt x="26863" y="11834"/>
                  </a:cubicBezTo>
                  <a:cubicBezTo>
                    <a:pt x="26865" y="11834"/>
                    <a:pt x="26868" y="11834"/>
                    <a:pt x="26869" y="11834"/>
                  </a:cubicBezTo>
                  <a:cubicBezTo>
                    <a:pt x="35160" y="11854"/>
                    <a:pt x="41874" y="18573"/>
                    <a:pt x="41887"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6"/>
            <p:cNvSpPr/>
            <p:nvPr/>
          </p:nvSpPr>
          <p:spPr>
            <a:xfrm>
              <a:off x="1776309" y="2688827"/>
              <a:ext cx="106506" cy="53649"/>
            </a:xfrm>
            <a:custGeom>
              <a:rect b="b" l="l" r="r" t="t"/>
              <a:pathLst>
                <a:path extrusionOk="0" h="53649" w="106506">
                  <a:moveTo>
                    <a:pt x="101193" y="16094"/>
                  </a:moveTo>
                  <a:cubicBezTo>
                    <a:pt x="93473" y="10145"/>
                    <a:pt x="84642" y="5799"/>
                    <a:pt x="75217" y="3314"/>
                  </a:cubicBezTo>
                  <a:cubicBezTo>
                    <a:pt x="68102" y="1130"/>
                    <a:pt x="60702" y="13"/>
                    <a:pt x="53259" y="0"/>
                  </a:cubicBezTo>
                  <a:cubicBezTo>
                    <a:pt x="45826" y="111"/>
                    <a:pt x="38442" y="1226"/>
                    <a:pt x="31307" y="3314"/>
                  </a:cubicBezTo>
                  <a:cubicBezTo>
                    <a:pt x="21984" y="6070"/>
                    <a:pt x="13199" y="10392"/>
                    <a:pt x="5325" y="16094"/>
                  </a:cubicBezTo>
                  <a:cubicBezTo>
                    <a:pt x="2040" y="18690"/>
                    <a:pt x="86" y="22618"/>
                    <a:pt x="0" y="26804"/>
                  </a:cubicBezTo>
                  <a:lnTo>
                    <a:pt x="0" y="53650"/>
                  </a:lnTo>
                  <a:lnTo>
                    <a:pt x="106507" y="53650"/>
                  </a:lnTo>
                  <a:lnTo>
                    <a:pt x="106507" y="26786"/>
                  </a:lnTo>
                  <a:cubicBezTo>
                    <a:pt x="106418" y="22608"/>
                    <a:pt x="104469" y="18688"/>
                    <a:pt x="101193" y="16094"/>
                  </a:cubicBezTo>
                  <a:close/>
                  <a:moveTo>
                    <a:pt x="94685" y="41816"/>
                  </a:moveTo>
                  <a:lnTo>
                    <a:pt x="11846" y="41816"/>
                  </a:lnTo>
                  <a:lnTo>
                    <a:pt x="11846" y="27023"/>
                  </a:lnTo>
                  <a:cubicBezTo>
                    <a:pt x="11858" y="26420"/>
                    <a:pt x="12120" y="25848"/>
                    <a:pt x="12568" y="25443"/>
                  </a:cubicBezTo>
                  <a:cubicBezTo>
                    <a:pt x="19269" y="20635"/>
                    <a:pt x="26730" y="16983"/>
                    <a:pt x="34638" y="14639"/>
                  </a:cubicBezTo>
                  <a:cubicBezTo>
                    <a:pt x="40723" y="12864"/>
                    <a:pt x="47017" y="11911"/>
                    <a:pt x="53354" y="11805"/>
                  </a:cubicBezTo>
                  <a:cubicBezTo>
                    <a:pt x="59594" y="11822"/>
                    <a:pt x="65798" y="12764"/>
                    <a:pt x="71762" y="14597"/>
                  </a:cubicBezTo>
                  <a:lnTo>
                    <a:pt x="72217" y="14728"/>
                  </a:lnTo>
                  <a:cubicBezTo>
                    <a:pt x="80075" y="16781"/>
                    <a:pt x="87440" y="20393"/>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9" name="Google Shape;189;p6"/>
            <p:cNvSpPr/>
            <p:nvPr/>
          </p:nvSpPr>
          <p:spPr>
            <a:xfrm>
              <a:off x="1920643" y="2627698"/>
              <a:ext cx="53738" cy="53738"/>
            </a:xfrm>
            <a:custGeom>
              <a:rect b="b" l="l" r="r" t="t"/>
              <a:pathLst>
                <a:path extrusionOk="0" h="53738" w="53738">
                  <a:moveTo>
                    <a:pt x="0" y="26863"/>
                  </a:moveTo>
                  <a:cubicBezTo>
                    <a:pt x="-3" y="41703"/>
                    <a:pt x="12024" y="53735"/>
                    <a:pt x="26863" y="53739"/>
                  </a:cubicBezTo>
                  <a:cubicBezTo>
                    <a:pt x="41703" y="53742"/>
                    <a:pt x="53736" y="41715"/>
                    <a:pt x="53739" y="26875"/>
                  </a:cubicBezTo>
                  <a:cubicBezTo>
                    <a:pt x="53742" y="12036"/>
                    <a:pt x="41715" y="4"/>
                    <a:pt x="26875" y="0"/>
                  </a:cubicBezTo>
                  <a:cubicBezTo>
                    <a:pt x="26873" y="0"/>
                    <a:pt x="26871" y="0"/>
                    <a:pt x="26869" y="0"/>
                  </a:cubicBezTo>
                  <a:cubicBezTo>
                    <a:pt x="12033" y="4"/>
                    <a:pt x="7" y="12028"/>
                    <a:pt x="0" y="26863"/>
                  </a:cubicBezTo>
                  <a:close/>
                  <a:moveTo>
                    <a:pt x="41899" y="26863"/>
                  </a:moveTo>
                  <a:cubicBezTo>
                    <a:pt x="41902" y="35167"/>
                    <a:pt x="35173" y="41901"/>
                    <a:pt x="26869" y="41904"/>
                  </a:cubicBezTo>
                  <a:cubicBezTo>
                    <a:pt x="18565" y="41907"/>
                    <a:pt x="11832" y="35179"/>
                    <a:pt x="11828" y="26875"/>
                  </a:cubicBezTo>
                  <a:cubicBezTo>
                    <a:pt x="11825" y="18571"/>
                    <a:pt x="18553" y="11837"/>
                    <a:pt x="26857" y="11834"/>
                  </a:cubicBezTo>
                  <a:cubicBezTo>
                    <a:pt x="26862" y="11834"/>
                    <a:pt x="26865" y="11834"/>
                    <a:pt x="26869" y="11834"/>
                  </a:cubicBezTo>
                  <a:cubicBezTo>
                    <a:pt x="35166" y="11844"/>
                    <a:pt x="41889" y="18567"/>
                    <a:pt x="41899" y="2686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0" name="Google Shape;190;p6"/>
            <p:cNvSpPr/>
            <p:nvPr/>
          </p:nvSpPr>
          <p:spPr>
            <a:xfrm>
              <a:off x="1894668" y="2688827"/>
              <a:ext cx="106506" cy="53649"/>
            </a:xfrm>
            <a:custGeom>
              <a:rect b="b" l="l" r="r" t="t"/>
              <a:pathLst>
                <a:path extrusionOk="0" h="53649" w="106506">
                  <a:moveTo>
                    <a:pt x="101193" y="16094"/>
                  </a:moveTo>
                  <a:cubicBezTo>
                    <a:pt x="93472" y="10144"/>
                    <a:pt x="84638" y="5798"/>
                    <a:pt x="75212" y="3314"/>
                  </a:cubicBezTo>
                  <a:cubicBezTo>
                    <a:pt x="68098" y="1130"/>
                    <a:pt x="60701" y="13"/>
                    <a:pt x="53259" y="0"/>
                  </a:cubicBezTo>
                  <a:cubicBezTo>
                    <a:pt x="45824" y="111"/>
                    <a:pt x="38438" y="1225"/>
                    <a:pt x="31301" y="3314"/>
                  </a:cubicBezTo>
                  <a:cubicBezTo>
                    <a:pt x="21980" y="6070"/>
                    <a:pt x="13196" y="10392"/>
                    <a:pt x="5325" y="16094"/>
                  </a:cubicBezTo>
                  <a:cubicBezTo>
                    <a:pt x="2036" y="18687"/>
                    <a:pt x="82" y="22617"/>
                    <a:pt x="0" y="26804"/>
                  </a:cubicBezTo>
                  <a:lnTo>
                    <a:pt x="0" y="53650"/>
                  </a:lnTo>
                  <a:lnTo>
                    <a:pt x="106507" y="53650"/>
                  </a:lnTo>
                  <a:lnTo>
                    <a:pt x="106507" y="26786"/>
                  </a:lnTo>
                  <a:cubicBezTo>
                    <a:pt x="106418" y="22608"/>
                    <a:pt x="104470" y="18688"/>
                    <a:pt x="101193" y="16094"/>
                  </a:cubicBezTo>
                  <a:close/>
                  <a:moveTo>
                    <a:pt x="94684" y="41816"/>
                  </a:moveTo>
                  <a:lnTo>
                    <a:pt x="11846" y="41816"/>
                  </a:lnTo>
                  <a:lnTo>
                    <a:pt x="11846" y="27023"/>
                  </a:lnTo>
                  <a:cubicBezTo>
                    <a:pt x="11856" y="26420"/>
                    <a:pt x="12115" y="25849"/>
                    <a:pt x="12562" y="25443"/>
                  </a:cubicBezTo>
                  <a:cubicBezTo>
                    <a:pt x="19266" y="20636"/>
                    <a:pt x="26728" y="16984"/>
                    <a:pt x="34638" y="14639"/>
                  </a:cubicBezTo>
                  <a:cubicBezTo>
                    <a:pt x="40723" y="12864"/>
                    <a:pt x="47017" y="11910"/>
                    <a:pt x="53354" y="11805"/>
                  </a:cubicBezTo>
                  <a:cubicBezTo>
                    <a:pt x="59592" y="11822"/>
                    <a:pt x="65793" y="12764"/>
                    <a:pt x="71756" y="14597"/>
                  </a:cubicBezTo>
                  <a:lnTo>
                    <a:pt x="72212" y="14728"/>
                  </a:lnTo>
                  <a:cubicBezTo>
                    <a:pt x="80071" y="16782"/>
                    <a:pt x="87437" y="20394"/>
                    <a:pt x="93874" y="25349"/>
                  </a:cubicBezTo>
                  <a:cubicBezTo>
                    <a:pt x="94329" y="25694"/>
                    <a:pt x="94628" y="26208"/>
                    <a:pt x="94702" y="2677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6"/>
            <p:cNvSpPr/>
            <p:nvPr/>
          </p:nvSpPr>
          <p:spPr>
            <a:xfrm>
              <a:off x="1598756" y="2304616"/>
              <a:ext cx="349105" cy="248515"/>
            </a:xfrm>
            <a:custGeom>
              <a:rect b="b" l="l" r="r" t="t"/>
              <a:pathLst>
                <a:path extrusionOk="0" h="248515" w="349105">
                  <a:moveTo>
                    <a:pt x="11834" y="23668"/>
                  </a:moveTo>
                  <a:cubicBezTo>
                    <a:pt x="11834" y="17132"/>
                    <a:pt x="17132" y="11834"/>
                    <a:pt x="23668" y="11834"/>
                  </a:cubicBezTo>
                  <a:lnTo>
                    <a:pt x="325437" y="11834"/>
                  </a:lnTo>
                  <a:cubicBezTo>
                    <a:pt x="331973" y="11834"/>
                    <a:pt x="337271" y="17132"/>
                    <a:pt x="337271" y="23668"/>
                  </a:cubicBezTo>
                  <a:lnTo>
                    <a:pt x="337271" y="224848"/>
                  </a:lnTo>
                  <a:cubicBezTo>
                    <a:pt x="337271" y="231384"/>
                    <a:pt x="331973" y="236682"/>
                    <a:pt x="325437" y="236682"/>
                  </a:cubicBezTo>
                  <a:lnTo>
                    <a:pt x="125222" y="236682"/>
                  </a:lnTo>
                  <a:lnTo>
                    <a:pt x="118057" y="248516"/>
                  </a:lnTo>
                  <a:lnTo>
                    <a:pt x="325437" y="248516"/>
                  </a:lnTo>
                  <a:cubicBezTo>
                    <a:pt x="338509" y="248516"/>
                    <a:pt x="349105" y="237919"/>
                    <a:pt x="349105" y="224848"/>
                  </a:cubicBezTo>
                  <a:lnTo>
                    <a:pt x="349105" y="23668"/>
                  </a:lnTo>
                  <a:cubicBezTo>
                    <a:pt x="349105" y="10597"/>
                    <a:pt x="338509" y="0"/>
                    <a:pt x="325437" y="0"/>
                  </a:cubicBezTo>
                  <a:lnTo>
                    <a:pt x="23668" y="0"/>
                  </a:lnTo>
                  <a:cubicBezTo>
                    <a:pt x="10597" y="0"/>
                    <a:pt x="0" y="10597"/>
                    <a:pt x="0" y="23668"/>
                  </a:cubicBezTo>
                  <a:lnTo>
                    <a:pt x="0" y="47532"/>
                  </a:lnTo>
                  <a:cubicBezTo>
                    <a:pt x="4015" y="47804"/>
                    <a:pt x="7985" y="48535"/>
                    <a:pt x="11834" y="497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6"/>
            <p:cNvSpPr/>
            <p:nvPr/>
          </p:nvSpPr>
          <p:spPr>
            <a:xfrm>
              <a:off x="1507573" y="2393183"/>
              <a:ext cx="294445" cy="222568"/>
            </a:xfrm>
            <a:custGeom>
              <a:rect b="b" l="l" r="r" t="t"/>
              <a:pathLst>
                <a:path extrusionOk="0" h="222568" w="294445">
                  <a:moveTo>
                    <a:pt x="161596" y="137055"/>
                  </a:moveTo>
                  <a:cubicBezTo>
                    <a:pt x="163872" y="137329"/>
                    <a:pt x="166101" y="136264"/>
                    <a:pt x="167318" y="134322"/>
                  </a:cubicBezTo>
                  <a:lnTo>
                    <a:pt x="192714" y="93814"/>
                  </a:lnTo>
                  <a:cubicBezTo>
                    <a:pt x="195489" y="89421"/>
                    <a:pt x="201299" y="88109"/>
                    <a:pt x="205692" y="90884"/>
                  </a:cubicBezTo>
                  <a:cubicBezTo>
                    <a:pt x="205842" y="90979"/>
                    <a:pt x="205989" y="91078"/>
                    <a:pt x="206134" y="91180"/>
                  </a:cubicBezTo>
                  <a:cubicBezTo>
                    <a:pt x="210222" y="94484"/>
                    <a:pt x="211077" y="100377"/>
                    <a:pt x="208098" y="104707"/>
                  </a:cubicBezTo>
                  <a:lnTo>
                    <a:pt x="177099" y="155907"/>
                  </a:lnTo>
                  <a:cubicBezTo>
                    <a:pt x="173942" y="161111"/>
                    <a:pt x="167271" y="162945"/>
                    <a:pt x="161898" y="160084"/>
                  </a:cubicBezTo>
                  <a:cubicBezTo>
                    <a:pt x="159012" y="158548"/>
                    <a:pt x="155428" y="159642"/>
                    <a:pt x="153892" y="162528"/>
                  </a:cubicBezTo>
                  <a:cubicBezTo>
                    <a:pt x="152356" y="165414"/>
                    <a:pt x="153450" y="168998"/>
                    <a:pt x="156336" y="170534"/>
                  </a:cubicBezTo>
                  <a:cubicBezTo>
                    <a:pt x="167253" y="176343"/>
                    <a:pt x="180808" y="172614"/>
                    <a:pt x="187217" y="162037"/>
                  </a:cubicBezTo>
                  <a:lnTo>
                    <a:pt x="218157" y="110937"/>
                  </a:lnTo>
                  <a:cubicBezTo>
                    <a:pt x="223005" y="103448"/>
                    <a:pt x="222853" y="93774"/>
                    <a:pt x="217772" y="86441"/>
                  </a:cubicBezTo>
                  <a:lnTo>
                    <a:pt x="292812" y="9999"/>
                  </a:lnTo>
                  <a:cubicBezTo>
                    <a:pt x="295067" y="7632"/>
                    <a:pt x="294976" y="3888"/>
                    <a:pt x="292610" y="1633"/>
                  </a:cubicBezTo>
                  <a:cubicBezTo>
                    <a:pt x="290292" y="-576"/>
                    <a:pt x="286637" y="-540"/>
                    <a:pt x="284363" y="1715"/>
                  </a:cubicBezTo>
                  <a:lnTo>
                    <a:pt x="208382" y="79110"/>
                  </a:lnTo>
                  <a:cubicBezTo>
                    <a:pt x="204626" y="77611"/>
                    <a:pt x="200518" y="77223"/>
                    <a:pt x="196548" y="77991"/>
                  </a:cubicBezTo>
                  <a:cubicBezTo>
                    <a:pt x="190823" y="79137"/>
                    <a:pt x="185815" y="82572"/>
                    <a:pt x="182684" y="87500"/>
                  </a:cubicBezTo>
                  <a:lnTo>
                    <a:pt x="163963" y="117375"/>
                  </a:lnTo>
                  <a:lnTo>
                    <a:pt x="153034" y="84311"/>
                  </a:lnTo>
                  <a:lnTo>
                    <a:pt x="152649" y="83400"/>
                  </a:lnTo>
                  <a:cubicBezTo>
                    <a:pt x="143845" y="63187"/>
                    <a:pt x="122869" y="59359"/>
                    <a:pt x="87302" y="59359"/>
                  </a:cubicBezTo>
                  <a:cubicBezTo>
                    <a:pt x="51734" y="59359"/>
                    <a:pt x="30782" y="63187"/>
                    <a:pt x="21907" y="83459"/>
                  </a:cubicBezTo>
                  <a:cubicBezTo>
                    <a:pt x="21907" y="83459"/>
                    <a:pt x="21670" y="83956"/>
                    <a:pt x="21552" y="84293"/>
                  </a:cubicBezTo>
                  <a:cubicBezTo>
                    <a:pt x="21396" y="84697"/>
                    <a:pt x="21272" y="85113"/>
                    <a:pt x="21179" y="85536"/>
                  </a:cubicBezTo>
                  <a:lnTo>
                    <a:pt x="522" y="198462"/>
                  </a:lnTo>
                  <a:cubicBezTo>
                    <a:pt x="-1945" y="208960"/>
                    <a:pt x="4565" y="219471"/>
                    <a:pt x="15063" y="221938"/>
                  </a:cubicBezTo>
                  <a:cubicBezTo>
                    <a:pt x="15538" y="222050"/>
                    <a:pt x="16017" y="222144"/>
                    <a:pt x="16498" y="222219"/>
                  </a:cubicBezTo>
                  <a:lnTo>
                    <a:pt x="18273" y="222497"/>
                  </a:lnTo>
                  <a:cubicBezTo>
                    <a:pt x="18583" y="222547"/>
                    <a:pt x="18895" y="222571"/>
                    <a:pt x="19208" y="222568"/>
                  </a:cubicBezTo>
                  <a:cubicBezTo>
                    <a:pt x="22475" y="222467"/>
                    <a:pt x="25040" y="219737"/>
                    <a:pt x="24939" y="216471"/>
                  </a:cubicBezTo>
                  <a:cubicBezTo>
                    <a:pt x="24853" y="213686"/>
                    <a:pt x="22836" y="211339"/>
                    <a:pt x="20096" y="210835"/>
                  </a:cubicBezTo>
                  <a:lnTo>
                    <a:pt x="18321" y="210551"/>
                  </a:lnTo>
                  <a:cubicBezTo>
                    <a:pt x="16205" y="210225"/>
                    <a:pt x="14324" y="209025"/>
                    <a:pt x="13137" y="207243"/>
                  </a:cubicBezTo>
                  <a:cubicBezTo>
                    <a:pt x="11904" y="205375"/>
                    <a:pt x="11527" y="203069"/>
                    <a:pt x="12102" y="200906"/>
                  </a:cubicBezTo>
                  <a:lnTo>
                    <a:pt x="32699" y="88328"/>
                  </a:lnTo>
                  <a:lnTo>
                    <a:pt x="32764" y="88163"/>
                  </a:lnTo>
                  <a:cubicBezTo>
                    <a:pt x="37587" y="77151"/>
                    <a:pt x="47699" y="71193"/>
                    <a:pt x="87302" y="71193"/>
                  </a:cubicBezTo>
                  <a:cubicBezTo>
                    <a:pt x="126904" y="71193"/>
                    <a:pt x="137005" y="77151"/>
                    <a:pt x="141792" y="88062"/>
                  </a:cubicBezTo>
                  <a:lnTo>
                    <a:pt x="156691" y="133032"/>
                  </a:lnTo>
                  <a:cubicBezTo>
                    <a:pt x="157408" y="135210"/>
                    <a:pt x="159319" y="136778"/>
                    <a:pt x="161596" y="137055"/>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6"/>
            <p:cNvSpPr/>
            <p:nvPr/>
          </p:nvSpPr>
          <p:spPr>
            <a:xfrm>
              <a:off x="1551420" y="2508280"/>
              <a:ext cx="88755" cy="257864"/>
            </a:xfrm>
            <a:custGeom>
              <a:rect b="b" l="l" r="r" t="t"/>
              <a:pathLst>
                <a:path extrusionOk="0" h="257864" w="88755">
                  <a:moveTo>
                    <a:pt x="82839" y="0"/>
                  </a:moveTo>
                  <a:cubicBezTo>
                    <a:pt x="79571" y="0"/>
                    <a:pt x="76922" y="2649"/>
                    <a:pt x="76922" y="5917"/>
                  </a:cubicBezTo>
                  <a:lnTo>
                    <a:pt x="76922" y="246031"/>
                  </a:lnTo>
                  <a:lnTo>
                    <a:pt x="50295" y="246031"/>
                  </a:lnTo>
                  <a:lnTo>
                    <a:pt x="50295" y="98980"/>
                  </a:lnTo>
                  <a:lnTo>
                    <a:pt x="38461" y="98980"/>
                  </a:lnTo>
                  <a:lnTo>
                    <a:pt x="38461" y="246031"/>
                  </a:lnTo>
                  <a:lnTo>
                    <a:pt x="11834" y="246031"/>
                  </a:lnTo>
                  <a:lnTo>
                    <a:pt x="11834" y="5917"/>
                  </a:lnTo>
                  <a:cubicBezTo>
                    <a:pt x="11834" y="2649"/>
                    <a:pt x="9185" y="0"/>
                    <a:pt x="5917" y="0"/>
                  </a:cubicBezTo>
                  <a:cubicBezTo>
                    <a:pt x="2649" y="0"/>
                    <a:pt x="0" y="2649"/>
                    <a:pt x="0" y="5917"/>
                  </a:cubicBezTo>
                  <a:lnTo>
                    <a:pt x="0" y="257865"/>
                  </a:lnTo>
                  <a:lnTo>
                    <a:pt x="88756" y="257865"/>
                  </a:lnTo>
                  <a:lnTo>
                    <a:pt x="88756" y="5917"/>
                  </a:lnTo>
                  <a:cubicBezTo>
                    <a:pt x="88756" y="2649"/>
                    <a:pt x="86107" y="0"/>
                    <a:pt x="82839" y="0"/>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4" name="Google Shape;194;p6"/>
            <p:cNvSpPr/>
            <p:nvPr/>
          </p:nvSpPr>
          <p:spPr>
            <a:xfrm>
              <a:off x="1559373" y="2369703"/>
              <a:ext cx="71004" cy="71004"/>
            </a:xfrm>
            <a:custGeom>
              <a:rect b="b" l="l" r="r" t="t"/>
              <a:pathLst>
                <a:path extrusionOk="0" h="71004" w="71004">
                  <a:moveTo>
                    <a:pt x="35502" y="71005"/>
                  </a:moveTo>
                  <a:cubicBezTo>
                    <a:pt x="55110" y="71005"/>
                    <a:pt x="71005" y="55110"/>
                    <a:pt x="71005" y="35502"/>
                  </a:cubicBezTo>
                  <a:cubicBezTo>
                    <a:pt x="71005" y="15895"/>
                    <a:pt x="55110" y="0"/>
                    <a:pt x="35502" y="0"/>
                  </a:cubicBezTo>
                  <a:cubicBezTo>
                    <a:pt x="15895" y="0"/>
                    <a:pt x="0" y="15895"/>
                    <a:pt x="0" y="35502"/>
                  </a:cubicBezTo>
                  <a:cubicBezTo>
                    <a:pt x="23" y="55100"/>
                    <a:pt x="15904" y="70981"/>
                    <a:pt x="35502" y="71005"/>
                  </a:cubicBezTo>
                  <a:close/>
                  <a:moveTo>
                    <a:pt x="35502" y="11834"/>
                  </a:moveTo>
                  <a:cubicBezTo>
                    <a:pt x="48574" y="11834"/>
                    <a:pt x="59170" y="22431"/>
                    <a:pt x="59170" y="35502"/>
                  </a:cubicBezTo>
                  <a:cubicBezTo>
                    <a:pt x="59170" y="48574"/>
                    <a:pt x="48574" y="59170"/>
                    <a:pt x="35502" y="59170"/>
                  </a:cubicBezTo>
                  <a:cubicBezTo>
                    <a:pt x="22431" y="59170"/>
                    <a:pt x="11834" y="48574"/>
                    <a:pt x="11834" y="35502"/>
                  </a:cubicBezTo>
                  <a:cubicBezTo>
                    <a:pt x="11834" y="22431"/>
                    <a:pt x="22431" y="11834"/>
                    <a:pt x="35502" y="1183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95" name="Google Shape;195;p6"/>
          <p:cNvSpPr/>
          <p:nvPr/>
        </p:nvSpPr>
        <p:spPr>
          <a:xfrm>
            <a:off x="800859" y="1732934"/>
            <a:ext cx="1956195" cy="4460048"/>
          </a:xfrm>
          <a:prstGeom prst="rect">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Penna con riempimento a tinta unita" id="196" name="Google Shape;196;p6"/>
          <p:cNvPicPr preferRelativeResize="0"/>
          <p:nvPr/>
        </p:nvPicPr>
        <p:blipFill rotWithShape="1">
          <a:blip r:embed="rId3">
            <a:alphaModFix/>
          </a:blip>
          <a:srcRect b="0" l="0" r="0" t="0"/>
          <a:stretch/>
        </p:blipFill>
        <p:spPr>
          <a:xfrm>
            <a:off x="2299854" y="3020849"/>
            <a:ext cx="914400" cy="914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7"/>
          <p:cNvSpPr txBox="1"/>
          <p:nvPr>
            <p:ph type="title"/>
          </p:nvPr>
        </p:nvSpPr>
        <p:spPr>
          <a:xfrm>
            <a:off x="623216" y="1181526"/>
            <a:ext cx="9807827" cy="140247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rgbClr val="FF0000"/>
              </a:buClr>
              <a:buSzPct val="100000"/>
              <a:buFont typeface="Times New Roman"/>
              <a:buNone/>
            </a:pPr>
            <a:r>
              <a:rPr lang="it-IT" sz="6000">
                <a:solidFill>
                  <a:srgbClr val="FF0000"/>
                </a:solidFill>
                <a:latin typeface="Times New Roman"/>
                <a:ea typeface="Times New Roman"/>
                <a:cs typeface="Times New Roman"/>
                <a:sym typeface="Times New Roman"/>
              </a:rPr>
              <a:t>DANGER!! WHAT’S THAT?</a:t>
            </a:r>
            <a:endParaRPr/>
          </a:p>
        </p:txBody>
      </p:sp>
      <p:grpSp>
        <p:nvGrpSpPr>
          <p:cNvPr id="202" name="Google Shape;202;p7"/>
          <p:cNvGrpSpPr/>
          <p:nvPr/>
        </p:nvGrpSpPr>
        <p:grpSpPr>
          <a:xfrm>
            <a:off x="10431043" y="157354"/>
            <a:ext cx="1583976" cy="1563291"/>
            <a:chOff x="2358537" y="454608"/>
            <a:chExt cx="5773949" cy="5775813"/>
          </a:xfrm>
        </p:grpSpPr>
        <p:grpSp>
          <p:nvGrpSpPr>
            <p:cNvPr id="203" name="Google Shape;203;p7"/>
            <p:cNvGrpSpPr/>
            <p:nvPr/>
          </p:nvGrpSpPr>
          <p:grpSpPr>
            <a:xfrm>
              <a:off x="2358537" y="1027181"/>
              <a:ext cx="3556487" cy="2392293"/>
              <a:chOff x="2358537" y="1027181"/>
              <a:chExt cx="3556487" cy="2392293"/>
            </a:xfrm>
          </p:grpSpPr>
          <p:pic>
            <p:nvPicPr>
              <p:cNvPr id="204" name="Google Shape;204;p7"/>
              <p:cNvPicPr preferRelativeResize="0"/>
              <p:nvPr/>
            </p:nvPicPr>
            <p:blipFill rotWithShape="1">
              <a:blip r:embed="rId3">
                <a:alphaModFix/>
              </a:blip>
              <a:srcRect b="0" l="0" r="0" t="0"/>
              <a:stretch/>
            </p:blipFill>
            <p:spPr>
              <a:xfrm>
                <a:off x="2358537" y="1027181"/>
                <a:ext cx="3556487" cy="2392293"/>
              </a:xfrm>
              <a:prstGeom prst="rect">
                <a:avLst/>
              </a:prstGeom>
              <a:noFill/>
              <a:ln>
                <a:noFill/>
              </a:ln>
            </p:spPr>
          </p:pic>
          <p:sp>
            <p:nvSpPr>
              <p:cNvPr id="205" name="Google Shape;205;p7"/>
              <p:cNvSpPr/>
              <p:nvPr/>
            </p:nvSpPr>
            <p:spPr>
              <a:xfrm>
                <a:off x="3231569" y="1241774"/>
                <a:ext cx="156339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b="1" sz="2600">
                  <a:solidFill>
                    <a:schemeClr val="accent4"/>
                  </a:solidFill>
                  <a:latin typeface="Erica One"/>
                  <a:ea typeface="Erica One"/>
                  <a:cs typeface="Erica One"/>
                  <a:sym typeface="Erica One"/>
                </a:endParaRPr>
              </a:p>
            </p:txBody>
          </p:sp>
        </p:grpSp>
        <p:grpSp>
          <p:nvGrpSpPr>
            <p:cNvPr id="206" name="Google Shape;206;p7"/>
            <p:cNvGrpSpPr/>
            <p:nvPr/>
          </p:nvGrpSpPr>
          <p:grpSpPr>
            <a:xfrm>
              <a:off x="5086127" y="454608"/>
              <a:ext cx="2392293" cy="3556487"/>
              <a:chOff x="5086127" y="454608"/>
              <a:chExt cx="2392293" cy="3556487"/>
            </a:xfrm>
          </p:grpSpPr>
          <p:pic>
            <p:nvPicPr>
              <p:cNvPr id="207" name="Google Shape;207;p7"/>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208" name="Google Shape;208;p7"/>
              <p:cNvSpPr/>
              <p:nvPr/>
            </p:nvSpPr>
            <p:spPr>
              <a:xfrm>
                <a:off x="5623860" y="1241779"/>
                <a:ext cx="1325167"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b="1" sz="2600">
                  <a:solidFill>
                    <a:schemeClr val="accent1"/>
                  </a:solidFill>
                  <a:latin typeface="Erica One"/>
                  <a:ea typeface="Erica One"/>
                  <a:cs typeface="Erica One"/>
                  <a:sym typeface="Erica One"/>
                </a:endParaRPr>
              </a:p>
            </p:txBody>
          </p:sp>
        </p:grpSp>
        <p:grpSp>
          <p:nvGrpSpPr>
            <p:cNvPr id="209" name="Google Shape;209;p7"/>
            <p:cNvGrpSpPr/>
            <p:nvPr/>
          </p:nvGrpSpPr>
          <p:grpSpPr>
            <a:xfrm>
              <a:off x="2864435" y="2673934"/>
              <a:ext cx="2392293" cy="3556487"/>
              <a:chOff x="2864435" y="2673934"/>
              <a:chExt cx="2392293" cy="3556487"/>
            </a:xfrm>
          </p:grpSpPr>
          <p:pic>
            <p:nvPicPr>
              <p:cNvPr id="210" name="Google Shape;210;p7"/>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211" name="Google Shape;211;p7"/>
              <p:cNvSpPr/>
              <p:nvPr/>
            </p:nvSpPr>
            <p:spPr>
              <a:xfrm>
                <a:off x="3460058" y="3554568"/>
                <a:ext cx="1250335" cy="1822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b="1" sz="2600">
                  <a:solidFill>
                    <a:srgbClr val="FF0000"/>
                  </a:solidFill>
                  <a:latin typeface="Erica One"/>
                  <a:ea typeface="Erica One"/>
                  <a:cs typeface="Erica One"/>
                  <a:sym typeface="Erica One"/>
                </a:endParaRPr>
              </a:p>
            </p:txBody>
          </p:sp>
        </p:grpSp>
        <p:grpSp>
          <p:nvGrpSpPr>
            <p:cNvPr id="212" name="Google Shape;212;p7"/>
            <p:cNvGrpSpPr/>
            <p:nvPr/>
          </p:nvGrpSpPr>
          <p:grpSpPr>
            <a:xfrm>
              <a:off x="4575999" y="3291472"/>
              <a:ext cx="3556487" cy="2392293"/>
              <a:chOff x="4575999" y="3291472"/>
              <a:chExt cx="3556487" cy="2392293"/>
            </a:xfrm>
          </p:grpSpPr>
          <p:pic>
            <p:nvPicPr>
              <p:cNvPr id="213" name="Google Shape;213;p7"/>
              <p:cNvPicPr preferRelativeResize="0"/>
              <p:nvPr/>
            </p:nvPicPr>
            <p:blipFill rotWithShape="1">
              <a:blip r:embed="rId3">
                <a:alphaModFix/>
              </a:blip>
              <a:srcRect b="0" l="0" r="0" t="0"/>
              <a:stretch/>
            </p:blipFill>
            <p:spPr>
              <a:xfrm>
                <a:off x="4575999" y="3291472"/>
                <a:ext cx="3556487" cy="2392293"/>
              </a:xfrm>
              <a:prstGeom prst="rect">
                <a:avLst/>
              </a:prstGeom>
              <a:noFill/>
              <a:ln>
                <a:noFill/>
              </a:ln>
            </p:spPr>
          </p:pic>
          <p:sp>
            <p:nvSpPr>
              <p:cNvPr id="214" name="Google Shape;214;p7"/>
              <p:cNvSpPr/>
              <p:nvPr/>
            </p:nvSpPr>
            <p:spPr>
              <a:xfrm>
                <a:off x="5623859" y="3419477"/>
                <a:ext cx="137067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b="1" sz="2600">
                  <a:solidFill>
                    <a:srgbClr val="00B050"/>
                  </a:solidFill>
                  <a:latin typeface="Erica One"/>
                  <a:ea typeface="Erica One"/>
                  <a:cs typeface="Erica One"/>
                  <a:sym typeface="Erica One"/>
                </a:endParaRPr>
              </a:p>
            </p:txBody>
          </p:sp>
        </p:grpSp>
      </p:grpSp>
      <p:grpSp>
        <p:nvGrpSpPr>
          <p:cNvPr id="215" name="Google Shape;215;p7"/>
          <p:cNvGrpSpPr/>
          <p:nvPr/>
        </p:nvGrpSpPr>
        <p:grpSpPr>
          <a:xfrm>
            <a:off x="2438461" y="2545606"/>
            <a:ext cx="7610108" cy="3130868"/>
            <a:chOff x="1061944" y="2129390"/>
            <a:chExt cx="10344755" cy="4170079"/>
          </a:xfrm>
        </p:grpSpPr>
        <p:pic>
          <p:nvPicPr>
            <p:cNvPr id="216" name="Google Shape;216;p7"/>
            <p:cNvPicPr preferRelativeResize="0"/>
            <p:nvPr/>
          </p:nvPicPr>
          <p:blipFill rotWithShape="1">
            <a:blip r:embed="rId4">
              <a:alphaModFix/>
            </a:blip>
            <a:srcRect b="0" l="0" r="0" t="0"/>
            <a:stretch/>
          </p:blipFill>
          <p:spPr>
            <a:xfrm>
              <a:off x="5899232" y="2129390"/>
              <a:ext cx="2110307" cy="2302153"/>
            </a:xfrm>
            <a:prstGeom prst="rect">
              <a:avLst/>
            </a:prstGeom>
            <a:noFill/>
            <a:ln>
              <a:noFill/>
            </a:ln>
          </p:spPr>
        </p:pic>
        <p:pic>
          <p:nvPicPr>
            <p:cNvPr id="217" name="Google Shape;217;p7"/>
            <p:cNvPicPr preferRelativeResize="0"/>
            <p:nvPr/>
          </p:nvPicPr>
          <p:blipFill rotWithShape="1">
            <a:blip r:embed="rId5">
              <a:alphaModFix/>
            </a:blip>
            <a:srcRect b="0" l="0" r="0" t="0"/>
            <a:stretch/>
          </p:blipFill>
          <p:spPr>
            <a:xfrm>
              <a:off x="2266031" y="2468936"/>
              <a:ext cx="1716034" cy="1750585"/>
            </a:xfrm>
            <a:prstGeom prst="rect">
              <a:avLst/>
            </a:prstGeom>
            <a:noFill/>
            <a:ln>
              <a:noFill/>
            </a:ln>
          </p:spPr>
        </p:pic>
        <p:pic>
          <p:nvPicPr>
            <p:cNvPr id="218" name="Google Shape;218;p7"/>
            <p:cNvPicPr preferRelativeResize="0"/>
            <p:nvPr/>
          </p:nvPicPr>
          <p:blipFill rotWithShape="1">
            <a:blip r:embed="rId6">
              <a:alphaModFix/>
            </a:blip>
            <a:srcRect b="0" l="0" r="0" t="0"/>
            <a:stretch/>
          </p:blipFill>
          <p:spPr>
            <a:xfrm>
              <a:off x="9199172" y="2427228"/>
              <a:ext cx="2207527" cy="1696179"/>
            </a:xfrm>
            <a:prstGeom prst="rect">
              <a:avLst/>
            </a:prstGeom>
            <a:noFill/>
            <a:ln>
              <a:noFill/>
            </a:ln>
          </p:spPr>
        </p:pic>
        <p:pic>
          <p:nvPicPr>
            <p:cNvPr id="219" name="Google Shape;219;p7"/>
            <p:cNvPicPr preferRelativeResize="0"/>
            <p:nvPr/>
          </p:nvPicPr>
          <p:blipFill rotWithShape="1">
            <a:blip r:embed="rId7">
              <a:alphaModFix/>
            </a:blip>
            <a:srcRect b="0" l="0" r="0" t="0"/>
            <a:stretch/>
          </p:blipFill>
          <p:spPr>
            <a:xfrm>
              <a:off x="1061944" y="4431543"/>
              <a:ext cx="1828739" cy="1867926"/>
            </a:xfrm>
            <a:prstGeom prst="rect">
              <a:avLst/>
            </a:prstGeom>
            <a:noFill/>
            <a:ln>
              <a:noFill/>
            </a:ln>
          </p:spPr>
        </p:pic>
        <p:pic>
          <p:nvPicPr>
            <p:cNvPr id="220" name="Google Shape;220;p7"/>
            <p:cNvPicPr preferRelativeResize="0"/>
            <p:nvPr/>
          </p:nvPicPr>
          <p:blipFill rotWithShape="1">
            <a:blip r:embed="rId8">
              <a:alphaModFix/>
            </a:blip>
            <a:srcRect b="0" l="0" r="0" t="0"/>
            <a:stretch/>
          </p:blipFill>
          <p:spPr>
            <a:xfrm>
              <a:off x="3982065" y="4156965"/>
              <a:ext cx="1917167" cy="1811692"/>
            </a:xfrm>
            <a:prstGeom prst="rect">
              <a:avLst/>
            </a:prstGeom>
            <a:noFill/>
            <a:ln>
              <a:noFill/>
            </a:ln>
          </p:spPr>
        </p:pic>
        <p:pic>
          <p:nvPicPr>
            <p:cNvPr id="221" name="Google Shape;221;p7"/>
            <p:cNvPicPr preferRelativeResize="0"/>
            <p:nvPr/>
          </p:nvPicPr>
          <p:blipFill rotWithShape="1">
            <a:blip r:embed="rId9">
              <a:alphaModFix/>
            </a:blip>
            <a:srcRect b="0" l="0" r="0" t="0"/>
            <a:stretch/>
          </p:blipFill>
          <p:spPr>
            <a:xfrm>
              <a:off x="7650049" y="3974383"/>
              <a:ext cx="1944416" cy="1994273"/>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grpSp>
        <p:nvGrpSpPr>
          <p:cNvPr id="226" name="Google Shape;226;p8"/>
          <p:cNvGrpSpPr/>
          <p:nvPr/>
        </p:nvGrpSpPr>
        <p:grpSpPr>
          <a:xfrm>
            <a:off x="10431043" y="157354"/>
            <a:ext cx="1583976" cy="1563291"/>
            <a:chOff x="2358537" y="454608"/>
            <a:chExt cx="5773949" cy="5775813"/>
          </a:xfrm>
        </p:grpSpPr>
        <p:grpSp>
          <p:nvGrpSpPr>
            <p:cNvPr id="227" name="Google Shape;227;p8"/>
            <p:cNvGrpSpPr/>
            <p:nvPr/>
          </p:nvGrpSpPr>
          <p:grpSpPr>
            <a:xfrm>
              <a:off x="2358537" y="1027181"/>
              <a:ext cx="3556487" cy="2392293"/>
              <a:chOff x="2358537" y="1027181"/>
              <a:chExt cx="3556487" cy="2392293"/>
            </a:xfrm>
          </p:grpSpPr>
          <p:pic>
            <p:nvPicPr>
              <p:cNvPr id="228" name="Google Shape;228;p8"/>
              <p:cNvPicPr preferRelativeResize="0"/>
              <p:nvPr/>
            </p:nvPicPr>
            <p:blipFill rotWithShape="1">
              <a:blip r:embed="rId3">
                <a:alphaModFix/>
              </a:blip>
              <a:srcRect b="0" l="0" r="0" t="0"/>
              <a:stretch/>
            </p:blipFill>
            <p:spPr>
              <a:xfrm>
                <a:off x="2358537" y="1027181"/>
                <a:ext cx="3556487" cy="2392293"/>
              </a:xfrm>
              <a:prstGeom prst="rect">
                <a:avLst/>
              </a:prstGeom>
              <a:noFill/>
              <a:ln>
                <a:noFill/>
              </a:ln>
            </p:spPr>
          </p:pic>
          <p:sp>
            <p:nvSpPr>
              <p:cNvPr id="229" name="Google Shape;229;p8"/>
              <p:cNvSpPr/>
              <p:nvPr/>
            </p:nvSpPr>
            <p:spPr>
              <a:xfrm>
                <a:off x="3231569" y="1241774"/>
                <a:ext cx="156339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b="1" sz="2600">
                  <a:solidFill>
                    <a:schemeClr val="accent4"/>
                  </a:solidFill>
                  <a:latin typeface="Erica One"/>
                  <a:ea typeface="Erica One"/>
                  <a:cs typeface="Erica One"/>
                  <a:sym typeface="Erica One"/>
                </a:endParaRPr>
              </a:p>
            </p:txBody>
          </p:sp>
        </p:grpSp>
        <p:grpSp>
          <p:nvGrpSpPr>
            <p:cNvPr id="230" name="Google Shape;230;p8"/>
            <p:cNvGrpSpPr/>
            <p:nvPr/>
          </p:nvGrpSpPr>
          <p:grpSpPr>
            <a:xfrm>
              <a:off x="5086127" y="454608"/>
              <a:ext cx="2392293" cy="3556487"/>
              <a:chOff x="5086127" y="454608"/>
              <a:chExt cx="2392293" cy="3556487"/>
            </a:xfrm>
          </p:grpSpPr>
          <p:pic>
            <p:nvPicPr>
              <p:cNvPr id="231" name="Google Shape;231;p8"/>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232" name="Google Shape;232;p8"/>
              <p:cNvSpPr/>
              <p:nvPr/>
            </p:nvSpPr>
            <p:spPr>
              <a:xfrm>
                <a:off x="5623860" y="1241779"/>
                <a:ext cx="1325167"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b="1" sz="2600">
                  <a:solidFill>
                    <a:schemeClr val="accent1"/>
                  </a:solidFill>
                  <a:latin typeface="Erica One"/>
                  <a:ea typeface="Erica One"/>
                  <a:cs typeface="Erica One"/>
                  <a:sym typeface="Erica One"/>
                </a:endParaRPr>
              </a:p>
            </p:txBody>
          </p:sp>
        </p:grpSp>
        <p:grpSp>
          <p:nvGrpSpPr>
            <p:cNvPr id="233" name="Google Shape;233;p8"/>
            <p:cNvGrpSpPr/>
            <p:nvPr/>
          </p:nvGrpSpPr>
          <p:grpSpPr>
            <a:xfrm>
              <a:off x="2864435" y="2673934"/>
              <a:ext cx="2392293" cy="3556487"/>
              <a:chOff x="2864435" y="2673934"/>
              <a:chExt cx="2392293" cy="3556487"/>
            </a:xfrm>
          </p:grpSpPr>
          <p:pic>
            <p:nvPicPr>
              <p:cNvPr id="234" name="Google Shape;234;p8"/>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235" name="Google Shape;235;p8"/>
              <p:cNvSpPr/>
              <p:nvPr/>
            </p:nvSpPr>
            <p:spPr>
              <a:xfrm>
                <a:off x="3460058" y="3554568"/>
                <a:ext cx="1250335" cy="1822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b="1" sz="2600">
                  <a:solidFill>
                    <a:srgbClr val="FF0000"/>
                  </a:solidFill>
                  <a:latin typeface="Erica One"/>
                  <a:ea typeface="Erica One"/>
                  <a:cs typeface="Erica One"/>
                  <a:sym typeface="Erica One"/>
                </a:endParaRPr>
              </a:p>
            </p:txBody>
          </p:sp>
        </p:grpSp>
        <p:grpSp>
          <p:nvGrpSpPr>
            <p:cNvPr id="236" name="Google Shape;236;p8"/>
            <p:cNvGrpSpPr/>
            <p:nvPr/>
          </p:nvGrpSpPr>
          <p:grpSpPr>
            <a:xfrm>
              <a:off x="4575999" y="3291472"/>
              <a:ext cx="3556487" cy="2392293"/>
              <a:chOff x="4575999" y="3291472"/>
              <a:chExt cx="3556487" cy="2392293"/>
            </a:xfrm>
          </p:grpSpPr>
          <p:pic>
            <p:nvPicPr>
              <p:cNvPr id="237" name="Google Shape;237;p8"/>
              <p:cNvPicPr preferRelativeResize="0"/>
              <p:nvPr/>
            </p:nvPicPr>
            <p:blipFill rotWithShape="1">
              <a:blip r:embed="rId3">
                <a:alphaModFix/>
              </a:blip>
              <a:srcRect b="0" l="0" r="0" t="0"/>
              <a:stretch/>
            </p:blipFill>
            <p:spPr>
              <a:xfrm>
                <a:off x="4575999" y="3291472"/>
                <a:ext cx="3556487" cy="2392293"/>
              </a:xfrm>
              <a:prstGeom prst="rect">
                <a:avLst/>
              </a:prstGeom>
              <a:noFill/>
              <a:ln>
                <a:noFill/>
              </a:ln>
            </p:spPr>
          </p:pic>
          <p:sp>
            <p:nvSpPr>
              <p:cNvPr id="238" name="Google Shape;238;p8"/>
              <p:cNvSpPr/>
              <p:nvPr/>
            </p:nvSpPr>
            <p:spPr>
              <a:xfrm>
                <a:off x="5623859" y="3419477"/>
                <a:ext cx="137067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b="1" sz="2600">
                  <a:solidFill>
                    <a:srgbClr val="00B050"/>
                  </a:solidFill>
                  <a:latin typeface="Erica One"/>
                  <a:ea typeface="Erica One"/>
                  <a:cs typeface="Erica One"/>
                  <a:sym typeface="Erica One"/>
                </a:endParaRPr>
              </a:p>
            </p:txBody>
          </p:sp>
        </p:grpSp>
      </p:grpSp>
      <p:sp>
        <p:nvSpPr>
          <p:cNvPr id="239" name="Google Shape;239;p8"/>
          <p:cNvSpPr txBox="1"/>
          <p:nvPr/>
        </p:nvSpPr>
        <p:spPr>
          <a:xfrm>
            <a:off x="2448232" y="704460"/>
            <a:ext cx="7295536"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4800">
                <a:solidFill>
                  <a:srgbClr val="FF0000"/>
                </a:solidFill>
                <a:latin typeface="Times New Roman"/>
                <a:ea typeface="Times New Roman"/>
                <a:cs typeface="Times New Roman"/>
                <a:sym typeface="Times New Roman"/>
              </a:rPr>
              <a:t>Share your opinion with us!</a:t>
            </a:r>
            <a:endParaRPr sz="4800">
              <a:solidFill>
                <a:schemeClr val="dk1"/>
              </a:solidFill>
              <a:latin typeface="Calibri"/>
              <a:ea typeface="Calibri"/>
              <a:cs typeface="Calibri"/>
              <a:sym typeface="Calibri"/>
            </a:endParaRPr>
          </a:p>
        </p:txBody>
      </p:sp>
      <p:pic>
        <p:nvPicPr>
          <p:cNvPr descr="Immagine che contiene modello, quadrato, Simmetria, Elementi grafici&#10;&#10;Descrizione generata automaticamente" id="240" name="Google Shape;240;p8"/>
          <p:cNvPicPr preferRelativeResize="0"/>
          <p:nvPr/>
        </p:nvPicPr>
        <p:blipFill rotWithShape="1">
          <a:blip r:embed="rId4">
            <a:alphaModFix/>
          </a:blip>
          <a:srcRect b="0" l="0" r="0" t="0"/>
          <a:stretch/>
        </p:blipFill>
        <p:spPr>
          <a:xfrm>
            <a:off x="4146021" y="1870112"/>
            <a:ext cx="3899957" cy="389995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9"/>
          <p:cNvSpPr txBox="1"/>
          <p:nvPr>
            <p:ph type="title"/>
          </p:nvPr>
        </p:nvSpPr>
        <p:spPr>
          <a:xfrm>
            <a:off x="623216" y="1181526"/>
            <a:ext cx="9807827" cy="140247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rgbClr val="FF0000"/>
              </a:buClr>
              <a:buSzPct val="100000"/>
              <a:buFont typeface="Times New Roman"/>
              <a:buNone/>
            </a:pPr>
            <a:r>
              <a:rPr lang="it-IT" sz="6000">
                <a:solidFill>
                  <a:srgbClr val="FF0000"/>
                </a:solidFill>
                <a:latin typeface="Times New Roman"/>
                <a:ea typeface="Times New Roman"/>
                <a:cs typeface="Times New Roman"/>
                <a:sym typeface="Times New Roman"/>
              </a:rPr>
              <a:t>DANGER!! WHAT’S THAT?</a:t>
            </a:r>
            <a:endParaRPr/>
          </a:p>
        </p:txBody>
      </p:sp>
      <p:grpSp>
        <p:nvGrpSpPr>
          <p:cNvPr id="246" name="Google Shape;246;p9"/>
          <p:cNvGrpSpPr/>
          <p:nvPr/>
        </p:nvGrpSpPr>
        <p:grpSpPr>
          <a:xfrm>
            <a:off x="10431043" y="157354"/>
            <a:ext cx="1583976" cy="1563291"/>
            <a:chOff x="2358537" y="454608"/>
            <a:chExt cx="5773949" cy="5775813"/>
          </a:xfrm>
        </p:grpSpPr>
        <p:grpSp>
          <p:nvGrpSpPr>
            <p:cNvPr id="247" name="Google Shape;247;p9"/>
            <p:cNvGrpSpPr/>
            <p:nvPr/>
          </p:nvGrpSpPr>
          <p:grpSpPr>
            <a:xfrm>
              <a:off x="2358537" y="1027181"/>
              <a:ext cx="3556487" cy="2392293"/>
              <a:chOff x="2358537" y="1027181"/>
              <a:chExt cx="3556487" cy="2392293"/>
            </a:xfrm>
          </p:grpSpPr>
          <p:pic>
            <p:nvPicPr>
              <p:cNvPr id="248" name="Google Shape;248;p9"/>
              <p:cNvPicPr preferRelativeResize="0"/>
              <p:nvPr/>
            </p:nvPicPr>
            <p:blipFill rotWithShape="1">
              <a:blip r:embed="rId3">
                <a:alphaModFix/>
              </a:blip>
              <a:srcRect b="0" l="0" r="0" t="0"/>
              <a:stretch/>
            </p:blipFill>
            <p:spPr>
              <a:xfrm>
                <a:off x="2358537" y="1027181"/>
                <a:ext cx="3556487" cy="2392293"/>
              </a:xfrm>
              <a:prstGeom prst="rect">
                <a:avLst/>
              </a:prstGeom>
              <a:noFill/>
              <a:ln>
                <a:noFill/>
              </a:ln>
            </p:spPr>
          </p:pic>
          <p:sp>
            <p:nvSpPr>
              <p:cNvPr id="249" name="Google Shape;249;p9"/>
              <p:cNvSpPr/>
              <p:nvPr/>
            </p:nvSpPr>
            <p:spPr>
              <a:xfrm>
                <a:off x="3231569" y="1241774"/>
                <a:ext cx="156339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4"/>
                    </a:solidFill>
                    <a:latin typeface="Erica One"/>
                    <a:ea typeface="Erica One"/>
                    <a:cs typeface="Erica One"/>
                    <a:sym typeface="Erica One"/>
                  </a:rPr>
                  <a:t>G</a:t>
                </a:r>
                <a:endParaRPr b="1" sz="2600">
                  <a:solidFill>
                    <a:schemeClr val="accent4"/>
                  </a:solidFill>
                  <a:latin typeface="Erica One"/>
                  <a:ea typeface="Erica One"/>
                  <a:cs typeface="Erica One"/>
                  <a:sym typeface="Erica One"/>
                </a:endParaRPr>
              </a:p>
            </p:txBody>
          </p:sp>
        </p:grpSp>
        <p:grpSp>
          <p:nvGrpSpPr>
            <p:cNvPr id="250" name="Google Shape;250;p9"/>
            <p:cNvGrpSpPr/>
            <p:nvPr/>
          </p:nvGrpSpPr>
          <p:grpSpPr>
            <a:xfrm>
              <a:off x="5086127" y="454608"/>
              <a:ext cx="2392293" cy="3556487"/>
              <a:chOff x="5086127" y="454608"/>
              <a:chExt cx="2392293" cy="3556487"/>
            </a:xfrm>
          </p:grpSpPr>
          <p:pic>
            <p:nvPicPr>
              <p:cNvPr id="251" name="Google Shape;251;p9"/>
              <p:cNvPicPr preferRelativeResize="0"/>
              <p:nvPr/>
            </p:nvPicPr>
            <p:blipFill rotWithShape="1">
              <a:blip r:embed="rId3">
                <a:alphaModFix/>
              </a:blip>
              <a:srcRect b="0" l="0" r="0" t="0"/>
              <a:stretch/>
            </p:blipFill>
            <p:spPr>
              <a:xfrm rot="5400000">
                <a:off x="4504030" y="1036705"/>
                <a:ext cx="3556487" cy="2392293"/>
              </a:xfrm>
              <a:prstGeom prst="rect">
                <a:avLst/>
              </a:prstGeom>
              <a:noFill/>
              <a:ln>
                <a:noFill/>
              </a:ln>
            </p:spPr>
          </p:pic>
          <p:sp>
            <p:nvSpPr>
              <p:cNvPr id="252" name="Google Shape;252;p9"/>
              <p:cNvSpPr/>
              <p:nvPr/>
            </p:nvSpPr>
            <p:spPr>
              <a:xfrm>
                <a:off x="5623860" y="1241779"/>
                <a:ext cx="1325167"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chemeClr val="accent1"/>
                    </a:solidFill>
                    <a:latin typeface="Erica One"/>
                    <a:ea typeface="Erica One"/>
                    <a:cs typeface="Erica One"/>
                    <a:sym typeface="Erica One"/>
                  </a:rPr>
                  <a:t>A</a:t>
                </a:r>
                <a:endParaRPr b="1" sz="2600">
                  <a:solidFill>
                    <a:schemeClr val="accent1"/>
                  </a:solidFill>
                  <a:latin typeface="Erica One"/>
                  <a:ea typeface="Erica One"/>
                  <a:cs typeface="Erica One"/>
                  <a:sym typeface="Erica One"/>
                </a:endParaRPr>
              </a:p>
            </p:txBody>
          </p:sp>
        </p:grpSp>
        <p:grpSp>
          <p:nvGrpSpPr>
            <p:cNvPr id="253" name="Google Shape;253;p9"/>
            <p:cNvGrpSpPr/>
            <p:nvPr/>
          </p:nvGrpSpPr>
          <p:grpSpPr>
            <a:xfrm>
              <a:off x="2864435" y="2673934"/>
              <a:ext cx="2392293" cy="3556487"/>
              <a:chOff x="2864435" y="2673934"/>
              <a:chExt cx="2392293" cy="3556487"/>
            </a:xfrm>
          </p:grpSpPr>
          <p:pic>
            <p:nvPicPr>
              <p:cNvPr id="254" name="Google Shape;254;p9"/>
              <p:cNvPicPr preferRelativeResize="0"/>
              <p:nvPr/>
            </p:nvPicPr>
            <p:blipFill rotWithShape="1">
              <a:blip r:embed="rId3">
                <a:alphaModFix/>
              </a:blip>
              <a:srcRect b="0" l="0" r="0" t="0"/>
              <a:stretch/>
            </p:blipFill>
            <p:spPr>
              <a:xfrm rot="5400000">
                <a:off x="2282338" y="3256031"/>
                <a:ext cx="3556487" cy="2392293"/>
              </a:xfrm>
              <a:prstGeom prst="rect">
                <a:avLst/>
              </a:prstGeom>
              <a:noFill/>
              <a:ln>
                <a:noFill/>
              </a:ln>
            </p:spPr>
          </p:pic>
          <p:sp>
            <p:nvSpPr>
              <p:cNvPr id="255" name="Google Shape;255;p9"/>
              <p:cNvSpPr/>
              <p:nvPr/>
            </p:nvSpPr>
            <p:spPr>
              <a:xfrm>
                <a:off x="3460058" y="3554568"/>
                <a:ext cx="1250335" cy="1822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FF0000"/>
                    </a:solidFill>
                    <a:latin typeface="Erica One"/>
                    <a:ea typeface="Erica One"/>
                    <a:cs typeface="Erica One"/>
                    <a:sym typeface="Erica One"/>
                  </a:rPr>
                  <a:t>M</a:t>
                </a:r>
                <a:endParaRPr b="1" sz="2600">
                  <a:solidFill>
                    <a:srgbClr val="FF0000"/>
                  </a:solidFill>
                  <a:latin typeface="Erica One"/>
                  <a:ea typeface="Erica One"/>
                  <a:cs typeface="Erica One"/>
                  <a:sym typeface="Erica One"/>
                </a:endParaRPr>
              </a:p>
            </p:txBody>
          </p:sp>
        </p:grpSp>
        <p:grpSp>
          <p:nvGrpSpPr>
            <p:cNvPr id="256" name="Google Shape;256;p9"/>
            <p:cNvGrpSpPr/>
            <p:nvPr/>
          </p:nvGrpSpPr>
          <p:grpSpPr>
            <a:xfrm>
              <a:off x="4575999" y="3291472"/>
              <a:ext cx="3556487" cy="2392293"/>
              <a:chOff x="4575999" y="3291472"/>
              <a:chExt cx="3556487" cy="2392293"/>
            </a:xfrm>
          </p:grpSpPr>
          <p:pic>
            <p:nvPicPr>
              <p:cNvPr id="257" name="Google Shape;257;p9"/>
              <p:cNvPicPr preferRelativeResize="0"/>
              <p:nvPr/>
            </p:nvPicPr>
            <p:blipFill rotWithShape="1">
              <a:blip r:embed="rId3">
                <a:alphaModFix/>
              </a:blip>
              <a:srcRect b="0" l="0" r="0" t="0"/>
              <a:stretch/>
            </p:blipFill>
            <p:spPr>
              <a:xfrm>
                <a:off x="4575999" y="3291472"/>
                <a:ext cx="3556487" cy="2392293"/>
              </a:xfrm>
              <a:prstGeom prst="rect">
                <a:avLst/>
              </a:prstGeom>
              <a:noFill/>
              <a:ln>
                <a:noFill/>
              </a:ln>
            </p:spPr>
          </p:pic>
          <p:sp>
            <p:nvSpPr>
              <p:cNvPr id="258" name="Google Shape;258;p9"/>
              <p:cNvSpPr/>
              <p:nvPr/>
            </p:nvSpPr>
            <p:spPr>
              <a:xfrm>
                <a:off x="5623859" y="3419477"/>
                <a:ext cx="1370678" cy="181940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600">
                    <a:solidFill>
                      <a:srgbClr val="00B050"/>
                    </a:solidFill>
                    <a:latin typeface="Erica One"/>
                    <a:ea typeface="Erica One"/>
                    <a:cs typeface="Erica One"/>
                    <a:sym typeface="Erica One"/>
                  </a:rPr>
                  <a:t>E</a:t>
                </a:r>
                <a:endParaRPr b="1" sz="2600">
                  <a:solidFill>
                    <a:srgbClr val="00B050"/>
                  </a:solidFill>
                  <a:latin typeface="Erica One"/>
                  <a:ea typeface="Erica One"/>
                  <a:cs typeface="Erica One"/>
                  <a:sym typeface="Erica One"/>
                </a:endParaRPr>
              </a:p>
            </p:txBody>
          </p:sp>
        </p:grpSp>
      </p:grpSp>
      <p:grpSp>
        <p:nvGrpSpPr>
          <p:cNvPr id="259" name="Google Shape;259;p9"/>
          <p:cNvGrpSpPr/>
          <p:nvPr/>
        </p:nvGrpSpPr>
        <p:grpSpPr>
          <a:xfrm>
            <a:off x="2438461" y="2545606"/>
            <a:ext cx="7610108" cy="3130868"/>
            <a:chOff x="1061944" y="2129390"/>
            <a:chExt cx="10344755" cy="4170079"/>
          </a:xfrm>
        </p:grpSpPr>
        <p:pic>
          <p:nvPicPr>
            <p:cNvPr id="260" name="Google Shape;260;p9"/>
            <p:cNvPicPr preferRelativeResize="0"/>
            <p:nvPr/>
          </p:nvPicPr>
          <p:blipFill rotWithShape="1">
            <a:blip r:embed="rId4">
              <a:alphaModFix/>
            </a:blip>
            <a:srcRect b="0" l="0" r="0" t="0"/>
            <a:stretch/>
          </p:blipFill>
          <p:spPr>
            <a:xfrm>
              <a:off x="5899232" y="2129390"/>
              <a:ext cx="2110307" cy="2302153"/>
            </a:xfrm>
            <a:prstGeom prst="rect">
              <a:avLst/>
            </a:prstGeom>
            <a:noFill/>
            <a:ln>
              <a:noFill/>
            </a:ln>
          </p:spPr>
        </p:pic>
        <p:pic>
          <p:nvPicPr>
            <p:cNvPr id="261" name="Google Shape;261;p9"/>
            <p:cNvPicPr preferRelativeResize="0"/>
            <p:nvPr/>
          </p:nvPicPr>
          <p:blipFill rotWithShape="1">
            <a:blip r:embed="rId5">
              <a:alphaModFix/>
            </a:blip>
            <a:srcRect b="0" l="0" r="0" t="0"/>
            <a:stretch/>
          </p:blipFill>
          <p:spPr>
            <a:xfrm>
              <a:off x="2266031" y="2468936"/>
              <a:ext cx="1716034" cy="1750585"/>
            </a:xfrm>
            <a:prstGeom prst="rect">
              <a:avLst/>
            </a:prstGeom>
            <a:noFill/>
            <a:ln>
              <a:noFill/>
            </a:ln>
          </p:spPr>
        </p:pic>
        <p:pic>
          <p:nvPicPr>
            <p:cNvPr id="262" name="Google Shape;262;p9"/>
            <p:cNvPicPr preferRelativeResize="0"/>
            <p:nvPr/>
          </p:nvPicPr>
          <p:blipFill rotWithShape="1">
            <a:blip r:embed="rId6">
              <a:alphaModFix/>
            </a:blip>
            <a:srcRect b="0" l="0" r="0" t="0"/>
            <a:stretch/>
          </p:blipFill>
          <p:spPr>
            <a:xfrm>
              <a:off x="9199172" y="2427228"/>
              <a:ext cx="2207527" cy="1696179"/>
            </a:xfrm>
            <a:prstGeom prst="rect">
              <a:avLst/>
            </a:prstGeom>
            <a:noFill/>
            <a:ln>
              <a:noFill/>
            </a:ln>
          </p:spPr>
        </p:pic>
        <p:pic>
          <p:nvPicPr>
            <p:cNvPr id="263" name="Google Shape;263;p9"/>
            <p:cNvPicPr preferRelativeResize="0"/>
            <p:nvPr/>
          </p:nvPicPr>
          <p:blipFill rotWithShape="1">
            <a:blip r:embed="rId7">
              <a:alphaModFix/>
            </a:blip>
            <a:srcRect b="0" l="0" r="0" t="0"/>
            <a:stretch/>
          </p:blipFill>
          <p:spPr>
            <a:xfrm>
              <a:off x="1061944" y="4431543"/>
              <a:ext cx="1828739" cy="1867926"/>
            </a:xfrm>
            <a:prstGeom prst="rect">
              <a:avLst/>
            </a:prstGeom>
            <a:noFill/>
            <a:ln>
              <a:noFill/>
            </a:ln>
          </p:spPr>
        </p:pic>
        <p:pic>
          <p:nvPicPr>
            <p:cNvPr id="264" name="Google Shape;264;p9"/>
            <p:cNvPicPr preferRelativeResize="0"/>
            <p:nvPr/>
          </p:nvPicPr>
          <p:blipFill rotWithShape="1">
            <a:blip r:embed="rId8">
              <a:alphaModFix/>
            </a:blip>
            <a:srcRect b="0" l="0" r="0" t="0"/>
            <a:stretch/>
          </p:blipFill>
          <p:spPr>
            <a:xfrm>
              <a:off x="3982065" y="4156965"/>
              <a:ext cx="1917167" cy="1811692"/>
            </a:xfrm>
            <a:prstGeom prst="rect">
              <a:avLst/>
            </a:prstGeom>
            <a:noFill/>
            <a:ln>
              <a:noFill/>
            </a:ln>
          </p:spPr>
        </p:pic>
        <p:pic>
          <p:nvPicPr>
            <p:cNvPr id="265" name="Google Shape;265;p9"/>
            <p:cNvPicPr preferRelativeResize="0"/>
            <p:nvPr/>
          </p:nvPicPr>
          <p:blipFill rotWithShape="1">
            <a:blip r:embed="rId9">
              <a:alphaModFix/>
            </a:blip>
            <a:srcRect b="0" l="0" r="0" t="0"/>
            <a:stretch/>
          </p:blipFill>
          <p:spPr>
            <a:xfrm>
              <a:off x="7650049" y="3974383"/>
              <a:ext cx="1944416" cy="1994273"/>
            </a:xfrm>
            <a:prstGeom prst="rect">
              <a:avLst/>
            </a:prstGeom>
            <a:noFill/>
            <a:ln>
              <a:noFill/>
            </a:ln>
          </p:spPr>
        </p:pic>
      </p:grpSp>
      <p:sp>
        <p:nvSpPr>
          <p:cNvPr id="266" name="Google Shape;266;p9"/>
          <p:cNvSpPr txBox="1"/>
          <p:nvPr/>
        </p:nvSpPr>
        <p:spPr>
          <a:xfrm>
            <a:off x="2532181" y="2253374"/>
            <a:ext cx="34160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Learning disorders. ADHD  (attention disorders)</a:t>
            </a:r>
            <a:endParaRPr/>
          </a:p>
        </p:txBody>
      </p:sp>
      <p:sp>
        <p:nvSpPr>
          <p:cNvPr id="267" name="Google Shape;267;p9"/>
          <p:cNvSpPr txBox="1"/>
          <p:nvPr/>
        </p:nvSpPr>
        <p:spPr>
          <a:xfrm>
            <a:off x="6248185" y="2504228"/>
            <a:ext cx="135685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Deafness</a:t>
            </a:r>
            <a:endParaRPr sz="1800">
              <a:solidFill>
                <a:schemeClr val="dk1"/>
              </a:solidFill>
              <a:latin typeface="Times New Roman"/>
              <a:ea typeface="Times New Roman"/>
              <a:cs typeface="Times New Roman"/>
              <a:sym typeface="Times New Roman"/>
            </a:endParaRPr>
          </a:p>
        </p:txBody>
      </p:sp>
      <p:sp>
        <p:nvSpPr>
          <p:cNvPr id="268" name="Google Shape;268;p9"/>
          <p:cNvSpPr txBox="1"/>
          <p:nvPr/>
        </p:nvSpPr>
        <p:spPr>
          <a:xfrm>
            <a:off x="8715401" y="2433167"/>
            <a:ext cx="171245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Blindness</a:t>
            </a:r>
            <a:endParaRPr sz="1800">
              <a:solidFill>
                <a:schemeClr val="dk1"/>
              </a:solidFill>
              <a:latin typeface="Times New Roman"/>
              <a:ea typeface="Times New Roman"/>
              <a:cs typeface="Times New Roman"/>
              <a:sym typeface="Times New Roman"/>
            </a:endParaRPr>
          </a:p>
        </p:txBody>
      </p:sp>
      <p:sp>
        <p:nvSpPr>
          <p:cNvPr id="269" name="Google Shape;269;p9"/>
          <p:cNvSpPr txBox="1"/>
          <p:nvPr/>
        </p:nvSpPr>
        <p:spPr>
          <a:xfrm>
            <a:off x="8519989" y="4424833"/>
            <a:ext cx="221323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Gifted, intellectual disabilities </a:t>
            </a:r>
            <a:endParaRPr/>
          </a:p>
        </p:txBody>
      </p:sp>
      <p:sp>
        <p:nvSpPr>
          <p:cNvPr id="270" name="Google Shape;270;p9"/>
          <p:cNvSpPr txBox="1"/>
          <p:nvPr/>
        </p:nvSpPr>
        <p:spPr>
          <a:xfrm>
            <a:off x="4362005" y="5314961"/>
            <a:ext cx="241122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Communication &amp; language disorders </a:t>
            </a:r>
            <a:endParaRPr/>
          </a:p>
        </p:txBody>
      </p:sp>
      <p:sp>
        <p:nvSpPr>
          <p:cNvPr id="271" name="Google Shape;271;p9"/>
          <p:cNvSpPr txBox="1"/>
          <p:nvPr/>
        </p:nvSpPr>
        <p:spPr>
          <a:xfrm>
            <a:off x="1603172" y="4356292"/>
            <a:ext cx="115881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dk1"/>
                </a:solidFill>
                <a:latin typeface="Times New Roman"/>
                <a:ea typeface="Times New Roman"/>
                <a:cs typeface="Times New Roman"/>
                <a:sym typeface="Times New Roman"/>
              </a:rPr>
              <a:t>Physical disability</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2021-03-17T14:21:21Z</dcterms:created>
  <dc:creator>Cristina Gaggioli</dc:creator>
</cp:coreProperties>
</file>