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AA82EE-505A-354A-B134-47E236D2E7EE}" v="102" dt="2023-09-26T19:49:03.052"/>
    <p1510:client id="{A4DDDEE5-00D2-4F34-9C14-B882E4EA6A8C}" v="10" dt="2023-09-27T07:20:58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>
        <p:scale>
          <a:sx n="77" d="100"/>
          <a:sy n="77" d="100"/>
        </p:scale>
        <p:origin x="1664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Kennedy-Berge" userId="25dfda3322cd958b" providerId="Windows Live" clId="Web-{99D1B549-B6F9-4D06-880E-C728CAE83B3F}"/>
    <pc:docChg chg="addSld delSld modSld addMainMaster delMainMaster">
      <pc:chgData name="Sarah Kennedy-Berge" userId="25dfda3322cd958b" providerId="Windows Live" clId="Web-{99D1B549-B6F9-4D06-880E-C728CAE83B3F}" dt="2023-09-22T10:12:54.386" v="176" actId="20577"/>
      <pc:docMkLst>
        <pc:docMk/>
      </pc:docMkLst>
      <pc:sldChg chg="addSp delSp modSp mod setBg modClrScheme addAnim chgLayout">
        <pc:chgData name="Sarah Kennedy-Berge" userId="25dfda3322cd958b" providerId="Windows Live" clId="Web-{99D1B549-B6F9-4D06-880E-C728CAE83B3F}" dt="2023-09-22T09:53:18.679" v="87" actId="1076"/>
        <pc:sldMkLst>
          <pc:docMk/>
          <pc:sldMk cId="109857222" sldId="256"/>
        </pc:sldMkLst>
        <pc:spChg chg="mod">
          <ac:chgData name="Sarah Kennedy-Berge" userId="25dfda3322cd958b" providerId="Windows Live" clId="Web-{99D1B549-B6F9-4D06-880E-C728CAE83B3F}" dt="2023-09-22T09:52:34.459" v="85" actId="107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Sarah Kennedy-Berge" userId="25dfda3322cd958b" providerId="Windows Live" clId="Web-{99D1B549-B6F9-4D06-880E-C728CAE83B3F}" dt="2023-09-22T09:52:27.194" v="84" actId="20577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Sarah Kennedy-Berge" userId="25dfda3322cd958b" providerId="Windows Live" clId="Web-{99D1B549-B6F9-4D06-880E-C728CAE83B3F}" dt="2023-09-22T09:51:39.770" v="70"/>
          <ac:spMkLst>
            <pc:docMk/>
            <pc:sldMk cId="109857222" sldId="256"/>
            <ac:spMk id="9" creationId="{9B7AD9F6-8CE7-4299-8FC6-328F4DCD3FF9}"/>
          </ac:spMkLst>
        </pc:spChg>
        <pc:spChg chg="add del">
          <ac:chgData name="Sarah Kennedy-Berge" userId="25dfda3322cd958b" providerId="Windows Live" clId="Web-{99D1B549-B6F9-4D06-880E-C728CAE83B3F}" dt="2023-09-22T09:51:39.770" v="70"/>
          <ac:spMkLst>
            <pc:docMk/>
            <pc:sldMk cId="109857222" sldId="256"/>
            <ac:spMk id="11" creationId="{F49775AF-8896-43EE-92C6-83497D6DC56F}"/>
          </ac:spMkLst>
        </pc:spChg>
        <pc:spChg chg="add del">
          <ac:chgData name="Sarah Kennedy-Berge" userId="25dfda3322cd958b" providerId="Windows Live" clId="Web-{99D1B549-B6F9-4D06-880E-C728CAE83B3F}" dt="2023-09-22T09:51:59.099" v="76"/>
          <ac:spMkLst>
            <pc:docMk/>
            <pc:sldMk cId="109857222" sldId="256"/>
            <ac:spMk id="13" creationId="{6CA2C65D-0168-1245-86C8-62A8A6F7B813}"/>
          </ac:spMkLst>
        </pc:spChg>
        <pc:spChg chg="add del">
          <ac:chgData name="Sarah Kennedy-Berge" userId="25dfda3322cd958b" providerId="Windows Live" clId="Web-{99D1B549-B6F9-4D06-880E-C728CAE83B3F}" dt="2023-09-22T09:51:59.099" v="76"/>
          <ac:spMkLst>
            <pc:docMk/>
            <pc:sldMk cId="109857222" sldId="256"/>
            <ac:spMk id="14" creationId="{12E8ED90-6D42-AE40-963A-3924EE2073F0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16" creationId="{8B646C36-EEEC-4D52-8E8E-206F4CD8A3DA}"/>
          </ac:spMkLst>
        </pc:spChg>
        <pc:spChg chg="add del">
          <ac:chgData name="Sarah Kennedy-Berge" userId="25dfda3322cd958b" providerId="Windows Live" clId="Web-{99D1B549-B6F9-4D06-880E-C728CAE83B3F}" dt="2023-09-22T09:51:59.099" v="76"/>
          <ac:spMkLst>
            <pc:docMk/>
            <pc:sldMk cId="109857222" sldId="256"/>
            <ac:spMk id="20" creationId="{755E9273-3717-C94C-9BFF-75E87E47C46A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22" creationId="{8258443E-B333-44F4-8D49-1EAB1C1A4613}"/>
          </ac:spMkLst>
        </pc:spChg>
        <pc:spChg chg="add">
          <ac:chgData name="Sarah Kennedy-Berge" userId="25dfda3322cd958b" providerId="Windows Live" clId="Web-{99D1B549-B6F9-4D06-880E-C728CAE83B3F}" dt="2023-09-22T09:51:59.099" v="76"/>
          <ac:spMkLst>
            <pc:docMk/>
            <pc:sldMk cId="109857222" sldId="256"/>
            <ac:spMk id="25" creationId="{511C99DC-C3C5-4EBE-91DD-345109C3D6E0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31" creationId="{4FB204DF-284E-45F6-A017-79A4DF57BCCB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33" creationId="{EB8560A9-B281-46EB-A304-1E4A5A00D6A9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35" creationId="{4D1A5E71-B6B6-486A-8CDC-C7ABD9B903F6}"/>
          </ac:spMkLst>
        </pc:spChg>
        <pc:spChg chg="add del">
          <ac:chgData name="Sarah Kennedy-Berge" userId="25dfda3322cd958b" providerId="Windows Live" clId="Web-{99D1B549-B6F9-4D06-880E-C728CAE83B3F}" dt="2023-09-22T09:51:25.598" v="66"/>
          <ac:spMkLst>
            <pc:docMk/>
            <pc:sldMk cId="109857222" sldId="256"/>
            <ac:spMk id="37" creationId="{667882DD-56E8-460E-99D5-86E71982D5AB}"/>
          </ac:spMkLst>
        </pc:spChg>
        <pc:grpChg chg="add del">
          <ac:chgData name="Sarah Kennedy-Berge" userId="25dfda3322cd958b" providerId="Windows Live" clId="Web-{99D1B549-B6F9-4D06-880E-C728CAE83B3F}" dt="2023-09-22T09:51:25.598" v="66"/>
          <ac:grpSpMkLst>
            <pc:docMk/>
            <pc:sldMk cId="109857222" sldId="256"/>
            <ac:grpSpMk id="18" creationId="{B2EBBF56-923D-48A7-9F8F-86E33CFA3EF9}"/>
          </ac:grpSpMkLst>
        </pc:grpChg>
        <pc:grpChg chg="add del">
          <ac:chgData name="Sarah Kennedy-Berge" userId="25dfda3322cd958b" providerId="Windows Live" clId="Web-{99D1B549-B6F9-4D06-880E-C728CAE83B3F}" dt="2023-09-22T09:51:25.598" v="66"/>
          <ac:grpSpMkLst>
            <pc:docMk/>
            <pc:sldMk cId="109857222" sldId="256"/>
            <ac:grpSpMk id="24" creationId="{FB9739EB-7F66-433D-841F-AB3CD18700B7}"/>
          </ac:grpSpMkLst>
        </pc:grpChg>
        <pc:picChg chg="add mod">
          <ac:chgData name="Sarah Kennedy-Berge" userId="25dfda3322cd958b" providerId="Windows Live" clId="Web-{99D1B549-B6F9-4D06-880E-C728CAE83B3F}" dt="2023-09-22T09:51:59.099" v="76"/>
          <ac:picMkLst>
            <pc:docMk/>
            <pc:sldMk cId="109857222" sldId="256"/>
            <ac:picMk id="4" creationId="{B4058317-6FD1-0368-8C58-6070C7A7FB7D}"/>
          </ac:picMkLst>
        </pc:picChg>
        <pc:picChg chg="add mod">
          <ac:chgData name="Sarah Kennedy-Berge" userId="25dfda3322cd958b" providerId="Windows Live" clId="Web-{99D1B549-B6F9-4D06-880E-C728CAE83B3F}" dt="2023-09-22T09:53:18.679" v="87" actId="1076"/>
          <ac:picMkLst>
            <pc:docMk/>
            <pc:sldMk cId="109857222" sldId="256"/>
            <ac:picMk id="5" creationId="{02C5288C-CC6F-4341-0E7D-C602517A620C}"/>
          </ac:picMkLst>
        </pc:picChg>
        <pc:cxnChg chg="add">
          <ac:chgData name="Sarah Kennedy-Berge" userId="25dfda3322cd958b" providerId="Windows Live" clId="Web-{99D1B549-B6F9-4D06-880E-C728CAE83B3F}" dt="2023-09-22T09:51:59.099" v="76"/>
          <ac:cxnSpMkLst>
            <pc:docMk/>
            <pc:sldMk cId="109857222" sldId="256"/>
            <ac:cxnSpMk id="27" creationId="{B0AA360F-DECB-4836-8FB6-22C4BC3FB02D}"/>
          </ac:cxnSpMkLst>
        </pc:cxnChg>
      </pc:sldChg>
      <pc:sldChg chg="modSp new">
        <pc:chgData name="Sarah Kennedy-Berge" userId="25dfda3322cd958b" providerId="Windows Live" clId="Web-{99D1B549-B6F9-4D06-880E-C728CAE83B3F}" dt="2023-09-22T10:12:54.386" v="176" actId="20577"/>
        <pc:sldMkLst>
          <pc:docMk/>
          <pc:sldMk cId="1475047879" sldId="257"/>
        </pc:sldMkLst>
        <pc:spChg chg="mod">
          <ac:chgData name="Sarah Kennedy-Berge" userId="25dfda3322cd958b" providerId="Windows Live" clId="Web-{99D1B549-B6F9-4D06-880E-C728CAE83B3F}" dt="2023-09-22T09:58:04" v="89" actId="20577"/>
          <ac:spMkLst>
            <pc:docMk/>
            <pc:sldMk cId="1475047879" sldId="257"/>
            <ac:spMk id="2" creationId="{420DA058-0242-E361-654F-DA568DDEF355}"/>
          </ac:spMkLst>
        </pc:spChg>
        <pc:spChg chg="mod">
          <ac:chgData name="Sarah Kennedy-Berge" userId="25dfda3322cd958b" providerId="Windows Live" clId="Web-{99D1B549-B6F9-4D06-880E-C728CAE83B3F}" dt="2023-09-22T10:12:54.386" v="176" actId="20577"/>
          <ac:spMkLst>
            <pc:docMk/>
            <pc:sldMk cId="1475047879" sldId="257"/>
            <ac:spMk id="3" creationId="{6FACC699-B1AA-F14F-6CA9-DD776411124E}"/>
          </ac:spMkLst>
        </pc:spChg>
      </pc:sldChg>
      <pc:sldChg chg="new del">
        <pc:chgData name="Sarah Kennedy-Berge" userId="25dfda3322cd958b" providerId="Windows Live" clId="Web-{99D1B549-B6F9-4D06-880E-C728CAE83B3F}" dt="2023-09-22T09:51:24.176" v="65"/>
        <pc:sldMkLst>
          <pc:docMk/>
          <pc:sldMk cId="2821356917" sldId="257"/>
        </pc:sldMkLst>
      </pc:sldChg>
      <pc:sldChg chg="addSp delSp modSp new mod setBg">
        <pc:chgData name="Sarah Kennedy-Berge" userId="25dfda3322cd958b" providerId="Windows Live" clId="Web-{99D1B549-B6F9-4D06-880E-C728CAE83B3F}" dt="2023-09-22T10:10:55.866" v="133"/>
        <pc:sldMkLst>
          <pc:docMk/>
          <pc:sldMk cId="125703774" sldId="258"/>
        </pc:sldMkLst>
        <pc:spChg chg="mod ord">
          <ac:chgData name="Sarah Kennedy-Berge" userId="25dfda3322cd958b" providerId="Windows Live" clId="Web-{99D1B549-B6F9-4D06-880E-C728CAE83B3F}" dt="2023-09-22T10:04:16.683" v="125" actId="20577"/>
          <ac:spMkLst>
            <pc:docMk/>
            <pc:sldMk cId="125703774" sldId="258"/>
            <ac:spMk id="2" creationId="{2668C92D-065B-6DC6-DDB7-4B5B8999404D}"/>
          </ac:spMkLst>
        </pc:spChg>
        <pc:spChg chg="del">
          <ac:chgData name="Sarah Kennedy-Berge" userId="25dfda3322cd958b" providerId="Windows Live" clId="Web-{99D1B549-B6F9-4D06-880E-C728CAE83B3F}" dt="2023-09-22T10:01:15.631" v="93"/>
          <ac:spMkLst>
            <pc:docMk/>
            <pc:sldMk cId="125703774" sldId="258"/>
            <ac:spMk id="3" creationId="{570244E5-BE1E-01FE-52BA-AC4D2B03BC02}"/>
          </ac:spMkLst>
        </pc:spChg>
        <pc:spChg chg="add del">
          <ac:chgData name="Sarah Kennedy-Berge" userId="25dfda3322cd958b" providerId="Windows Live" clId="Web-{99D1B549-B6F9-4D06-880E-C728CAE83B3F}" dt="2023-09-22T10:05:06.059" v="126"/>
          <ac:spMkLst>
            <pc:docMk/>
            <pc:sldMk cId="125703774" sldId="258"/>
            <ac:spMk id="8" creationId="{0A33B50F-750D-F130-42F3-0F6A5C036FC8}"/>
          </ac:spMkLst>
        </pc:spChg>
        <pc:spChg chg="add">
          <ac:chgData name="Sarah Kennedy-Berge" userId="25dfda3322cd958b" providerId="Windows Live" clId="Web-{99D1B549-B6F9-4D06-880E-C728CAE83B3F}" dt="2023-09-22T10:10:55.866" v="133"/>
          <ac:spMkLst>
            <pc:docMk/>
            <pc:sldMk cId="125703774" sldId="258"/>
            <ac:spMk id="10" creationId="{FE483B01-9FCA-7627-FD97-898A9360FF6F}"/>
          </ac:spMkLst>
        </pc:spChg>
        <pc:spChg chg="add del">
          <ac:chgData name="Sarah Kennedy-Berge" userId="25dfda3322cd958b" providerId="Windows Live" clId="Web-{99D1B549-B6F9-4D06-880E-C728CAE83B3F}" dt="2023-09-22T10:03:47.260" v="115"/>
          <ac:spMkLst>
            <pc:docMk/>
            <pc:sldMk cId="125703774" sldId="258"/>
            <ac:spMk id="11" creationId="{F96187D8-B32D-4D1A-8C48-A15933DDCD8C}"/>
          </ac:spMkLst>
        </pc:spChg>
        <pc:spChg chg="add del">
          <ac:chgData name="Sarah Kennedy-Berge" userId="25dfda3322cd958b" providerId="Windows Live" clId="Web-{99D1B549-B6F9-4D06-880E-C728CAE83B3F}" dt="2023-09-22T10:03:47.260" v="115"/>
          <ac:spMkLst>
            <pc:docMk/>
            <pc:sldMk cId="125703774" sldId="258"/>
            <ac:spMk id="13" creationId="{D019BB32-A409-4C93-9090-8BDDC45E5796}"/>
          </ac:spMkLst>
        </pc:spChg>
        <pc:spChg chg="add del">
          <ac:chgData name="Sarah Kennedy-Berge" userId="25dfda3322cd958b" providerId="Windows Live" clId="Web-{99D1B549-B6F9-4D06-880E-C728CAE83B3F}" dt="2023-09-22T10:03:47.260" v="115"/>
          <ac:spMkLst>
            <pc:docMk/>
            <pc:sldMk cId="125703774" sldId="258"/>
            <ac:spMk id="17" creationId="{74ED70DB-1943-4E5C-A1B6-D49DFE44028B}"/>
          </ac:spMkLst>
        </pc:spChg>
        <pc:spChg chg="add">
          <ac:chgData name="Sarah Kennedy-Berge" userId="25dfda3322cd958b" providerId="Windows Live" clId="Web-{99D1B549-B6F9-4D06-880E-C728CAE83B3F}" dt="2023-09-22T10:03:47.323" v="116"/>
          <ac:spMkLst>
            <pc:docMk/>
            <pc:sldMk cId="125703774" sldId="258"/>
            <ac:spMk id="19" creationId="{81CC1FBA-66BE-437A-BCBC-ED8178A68514}"/>
          </ac:spMkLst>
        </pc:spChg>
        <pc:picChg chg="add mod ord modCrop">
          <ac:chgData name="Sarah Kennedy-Berge" userId="25dfda3322cd958b" providerId="Windows Live" clId="Web-{99D1B549-B6F9-4D06-880E-C728CAE83B3F}" dt="2023-09-22T10:03:57.261" v="118"/>
          <ac:picMkLst>
            <pc:docMk/>
            <pc:sldMk cId="125703774" sldId="258"/>
            <ac:picMk id="4" creationId="{4F57C09A-FD4D-E269-FF98-9687EA596535}"/>
          </ac:picMkLst>
        </pc:picChg>
        <pc:picChg chg="add mod ord">
          <ac:chgData name="Sarah Kennedy-Berge" userId="25dfda3322cd958b" providerId="Windows Live" clId="Web-{99D1B549-B6F9-4D06-880E-C728CAE83B3F}" dt="2023-09-22T10:07:09.891" v="132" actId="1076"/>
          <ac:picMkLst>
            <pc:docMk/>
            <pc:sldMk cId="125703774" sldId="258"/>
            <ac:picMk id="5" creationId="{3EE294AD-7C92-7DFF-431D-391C680511C0}"/>
          </ac:picMkLst>
        </pc:picChg>
        <pc:picChg chg="add del mod">
          <ac:chgData name="Sarah Kennedy-Berge" userId="25dfda3322cd958b" providerId="Windows Live" clId="Web-{99D1B549-B6F9-4D06-880E-C728CAE83B3F}" dt="2023-09-22T10:07:08.188" v="131"/>
          <ac:picMkLst>
            <pc:docMk/>
            <pc:sldMk cId="125703774" sldId="258"/>
            <ac:picMk id="7" creationId="{D624B779-D8A4-86FC-5B95-389C7F72CED3}"/>
          </ac:picMkLst>
        </pc:picChg>
        <pc:cxnChg chg="add del">
          <ac:chgData name="Sarah Kennedy-Berge" userId="25dfda3322cd958b" providerId="Windows Live" clId="Web-{99D1B549-B6F9-4D06-880E-C728CAE83B3F}" dt="2023-09-22T10:03:47.260" v="115"/>
          <ac:cxnSpMkLst>
            <pc:docMk/>
            <pc:sldMk cId="125703774" sldId="258"/>
            <ac:cxnSpMk id="9" creationId="{D8689CE0-64D2-447C-9C1F-872D111D8AC3}"/>
          </ac:cxnSpMkLst>
        </pc:cxnChg>
        <pc:cxnChg chg="add del">
          <ac:chgData name="Sarah Kennedy-Berge" userId="25dfda3322cd958b" providerId="Windows Live" clId="Web-{99D1B549-B6F9-4D06-880E-C728CAE83B3F}" dt="2023-09-22T10:03:47.260" v="115"/>
          <ac:cxnSpMkLst>
            <pc:docMk/>
            <pc:sldMk cId="125703774" sldId="258"/>
            <ac:cxnSpMk id="15" creationId="{B0AA360F-DECB-4836-8FB6-22C4BC3FB02D}"/>
          </ac:cxnSpMkLst>
        </pc:cxnChg>
        <pc:cxnChg chg="add">
          <ac:chgData name="Sarah Kennedy-Berge" userId="25dfda3322cd958b" providerId="Windows Live" clId="Web-{99D1B549-B6F9-4D06-880E-C728CAE83B3F}" dt="2023-09-22T10:03:47.323" v="116"/>
          <ac:cxnSpMkLst>
            <pc:docMk/>
            <pc:sldMk cId="125703774" sldId="258"/>
            <ac:cxnSpMk id="20" creationId="{E29BA74B-ECB4-4E0C-ADC9-17655FFE15C5}"/>
          </ac:cxnSpMkLst>
        </pc:cxnChg>
      </pc:sldChg>
      <pc:sldMasterChg chg="add del addSldLayout delSldLayout">
        <pc:chgData name="Sarah Kennedy-Berge" userId="25dfda3322cd958b" providerId="Windows Live" clId="Web-{99D1B549-B6F9-4D06-880E-C728CAE83B3F}" dt="2023-09-22T09:51:39.770" v="70"/>
        <pc:sldMasterMkLst>
          <pc:docMk/>
          <pc:sldMasterMk cId="2460954070" sldId="2147483660"/>
        </pc:sldMasterMkLst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Sarah Kennedy-Berge" userId="25dfda3322cd958b" providerId="Windows Live" clId="Web-{99D1B549-B6F9-4D06-880E-C728CAE83B3F}" dt="2023-09-22T09:51:39.770" v="7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">
        <pc:chgData name="Sarah Kennedy-Berge" userId="25dfda3322cd958b" providerId="Windows Live" clId="Web-{99D1B549-B6F9-4D06-880E-C728CAE83B3F}" dt="2023-09-22T09:51:59.099" v="76"/>
        <pc:sldMasterMkLst>
          <pc:docMk/>
          <pc:sldMasterMk cId="4133456796" sldId="2147483724"/>
        </pc:sldMasterMkLst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4009432714" sldId="2147483713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1311991272" sldId="2147483714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3160405435" sldId="2147483715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2876047937" sldId="2147483716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197093807" sldId="2147483717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96470806" sldId="2147483718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3080759288" sldId="2147483719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1674827269" sldId="2147483720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2524423181" sldId="2147483721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2389812381" sldId="2147483722"/>
          </pc:sldLayoutMkLst>
        </pc:sldLayoutChg>
        <pc:sldLayoutChg chg="add del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133456796" sldId="2147483724"/>
            <pc:sldLayoutMk cId="3722537933" sldId="2147483723"/>
          </pc:sldLayoutMkLst>
        </pc:sldLayoutChg>
      </pc:sldMasterChg>
      <pc:sldMasterChg chg="add del addSldLayout delSldLayout">
        <pc:chgData name="Sarah Kennedy-Berge" userId="25dfda3322cd958b" providerId="Windows Live" clId="Web-{99D1B549-B6F9-4D06-880E-C728CAE83B3F}" dt="2023-09-22T09:51:25.598" v="66"/>
        <pc:sldMasterMkLst>
          <pc:docMk/>
          <pc:sldMasterMk cId="3729386376" sldId="2147483737"/>
        </pc:sldMasterMkLst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002359835" sldId="2147483726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596498149" sldId="2147483727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1071482999" sldId="2147483728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1209437842" sldId="2147483729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817972098" sldId="2147483730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418977453" sldId="2147483731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341649680" sldId="2147483732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3556222954" sldId="2147483733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942255121" sldId="2147483734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2231747290" sldId="2147483735"/>
          </pc:sldLayoutMkLst>
        </pc:sldLayoutChg>
        <pc:sldLayoutChg chg="add del">
          <pc:chgData name="Sarah Kennedy-Berge" userId="25dfda3322cd958b" providerId="Windows Live" clId="Web-{99D1B549-B6F9-4D06-880E-C728CAE83B3F}" dt="2023-09-22T09:51:25.598" v="66"/>
          <pc:sldLayoutMkLst>
            <pc:docMk/>
            <pc:sldMasterMk cId="3729386376" sldId="2147483737"/>
            <pc:sldLayoutMk cId="1996881049" sldId="2147483736"/>
          </pc:sldLayoutMkLst>
        </pc:sldLayoutChg>
      </pc:sldMasterChg>
      <pc:sldMasterChg chg="add addSldLayout">
        <pc:chgData name="Sarah Kennedy-Berge" userId="25dfda3322cd958b" providerId="Windows Live" clId="Web-{99D1B549-B6F9-4D06-880E-C728CAE83B3F}" dt="2023-09-22T09:51:59.099" v="76"/>
        <pc:sldMasterMkLst>
          <pc:docMk/>
          <pc:sldMasterMk cId="4202428425" sldId="2147483774"/>
        </pc:sldMasterMkLst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2004299096" sldId="2147483763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3312358079" sldId="2147483764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423910269" sldId="2147483765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2893543071" sldId="2147483766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833918348" sldId="2147483767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3958461127" sldId="2147483768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2588429250" sldId="2147483769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3704244465" sldId="2147483770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306063952" sldId="2147483771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3421878894" sldId="2147483772"/>
          </pc:sldLayoutMkLst>
        </pc:sldLayoutChg>
        <pc:sldLayoutChg chg="add">
          <pc:chgData name="Sarah Kennedy-Berge" userId="25dfda3322cd958b" providerId="Windows Live" clId="Web-{99D1B549-B6F9-4D06-880E-C728CAE83B3F}" dt="2023-09-22T09:51:59.099" v="76"/>
          <pc:sldLayoutMkLst>
            <pc:docMk/>
            <pc:sldMasterMk cId="4202428425" sldId="2147483774"/>
            <pc:sldLayoutMk cId="83259591" sldId="2147483773"/>
          </pc:sldLayoutMkLst>
        </pc:sldLayoutChg>
      </pc:sldMasterChg>
    </pc:docChg>
  </pc:docChgLst>
  <pc:docChgLst>
    <pc:chgData name="Sarah Kennedy-Berge" userId="25dfda3322cd958b" providerId="Windows Live" clId="Web-{A4DDDEE5-00D2-4F34-9C14-B882E4EA6A8C}"/>
    <pc:docChg chg="modSld">
      <pc:chgData name="Sarah Kennedy-Berge" userId="25dfda3322cd958b" providerId="Windows Live" clId="Web-{A4DDDEE5-00D2-4F34-9C14-B882E4EA6A8C}" dt="2023-09-27T07:20:58.764" v="10" actId="20577"/>
      <pc:docMkLst>
        <pc:docMk/>
      </pc:docMkLst>
      <pc:sldChg chg="modSp">
        <pc:chgData name="Sarah Kennedy-Berge" userId="25dfda3322cd958b" providerId="Windows Live" clId="Web-{A4DDDEE5-00D2-4F34-9C14-B882E4EA6A8C}" dt="2023-09-27T07:20:58.764" v="10" actId="20577"/>
        <pc:sldMkLst>
          <pc:docMk/>
          <pc:sldMk cId="3171293456" sldId="264"/>
        </pc:sldMkLst>
        <pc:spChg chg="mod">
          <ac:chgData name="Sarah Kennedy-Berge" userId="25dfda3322cd958b" providerId="Windows Live" clId="Web-{A4DDDEE5-00D2-4F34-9C14-B882E4EA6A8C}" dt="2023-09-27T07:20:58.764" v="10" actId="20577"/>
          <ac:spMkLst>
            <pc:docMk/>
            <pc:sldMk cId="3171293456" sldId="264"/>
            <ac:spMk id="3" creationId="{C5956C64-53A7-82A0-D50B-7AD1959BEB47}"/>
          </ac:spMkLst>
        </pc:spChg>
      </pc:sldChg>
    </pc:docChg>
  </pc:docChgLst>
  <pc:docChgLst>
    <pc:chgData name="Sarah Kennedy-Berge" userId="25dfda3322cd958b" providerId="Windows Live" clId="Web-{D898CFC1-FECC-4989-834D-E9E011E4F042}"/>
    <pc:docChg chg="modSld">
      <pc:chgData name="Sarah Kennedy-Berge" userId="25dfda3322cd958b" providerId="Windows Live" clId="Web-{D898CFC1-FECC-4989-834D-E9E011E4F042}" dt="2023-09-22T13:16:25.525" v="6"/>
      <pc:docMkLst>
        <pc:docMk/>
      </pc:docMkLst>
      <pc:sldChg chg="addSp modSp">
        <pc:chgData name="Sarah Kennedy-Berge" userId="25dfda3322cd958b" providerId="Windows Live" clId="Web-{D898CFC1-FECC-4989-834D-E9E011E4F042}" dt="2023-09-22T13:16:25.525" v="6"/>
        <pc:sldMkLst>
          <pc:docMk/>
          <pc:sldMk cId="1475047879" sldId="257"/>
        </pc:sldMkLst>
        <pc:picChg chg="add mod">
          <ac:chgData name="Sarah Kennedy-Berge" userId="25dfda3322cd958b" providerId="Windows Live" clId="Web-{D898CFC1-FECC-4989-834D-E9E011E4F042}" dt="2023-09-22T12:46:08.675" v="1" actId="1076"/>
          <ac:picMkLst>
            <pc:docMk/>
            <pc:sldMk cId="1475047879" sldId="257"/>
            <ac:picMk id="4" creationId="{7282299D-DD1D-63EC-5393-406C1DF18F41}"/>
          </ac:picMkLst>
        </pc:picChg>
        <pc:picChg chg="add mod">
          <ac:chgData name="Sarah Kennedy-Berge" userId="25dfda3322cd958b" providerId="Windows Live" clId="Web-{D898CFC1-FECC-4989-834D-E9E011E4F042}" dt="2023-09-22T13:15:17.836" v="4" actId="14100"/>
          <ac:picMkLst>
            <pc:docMk/>
            <pc:sldMk cId="1475047879" sldId="257"/>
            <ac:picMk id="5" creationId="{51C923FC-558A-58F7-2194-6458A20BDCC9}"/>
          </ac:picMkLst>
        </pc:picChg>
        <pc:picChg chg="add mod">
          <ac:chgData name="Sarah Kennedy-Berge" userId="25dfda3322cd958b" providerId="Windows Live" clId="Web-{D898CFC1-FECC-4989-834D-E9E011E4F042}" dt="2023-09-22T13:16:09.791" v="5"/>
          <ac:picMkLst>
            <pc:docMk/>
            <pc:sldMk cId="1475047879" sldId="257"/>
            <ac:picMk id="6" creationId="{A99EBD1E-3334-3D73-6F9C-6F5D3979B819}"/>
          </ac:picMkLst>
        </pc:picChg>
        <pc:picChg chg="add mod">
          <ac:chgData name="Sarah Kennedy-Berge" userId="25dfda3322cd958b" providerId="Windows Live" clId="Web-{D898CFC1-FECC-4989-834D-E9E011E4F042}" dt="2023-09-22T13:16:25.525" v="6"/>
          <ac:picMkLst>
            <pc:docMk/>
            <pc:sldMk cId="1475047879" sldId="257"/>
            <ac:picMk id="7" creationId="{8C8A9DAB-F0F8-1FDF-FA94-FC92993F215F}"/>
          </ac:picMkLst>
        </pc:picChg>
      </pc:sldChg>
    </pc:docChg>
  </pc:docChgLst>
  <pc:docChgLst>
    <pc:chgData name="Sarah Kennedy-Berge" userId="25dfda3322cd958b" providerId="LiveId" clId="{5BAA82EE-505A-354A-B134-47E236D2E7EE}"/>
    <pc:docChg chg="undo custSel addSld delSld modSld sldOrd">
      <pc:chgData name="Sarah Kennedy-Berge" userId="25dfda3322cd958b" providerId="LiveId" clId="{5BAA82EE-505A-354A-B134-47E236D2E7EE}" dt="2023-09-26T19:49:23.933" v="1054" actId="27636"/>
      <pc:docMkLst>
        <pc:docMk/>
      </pc:docMkLst>
      <pc:sldChg chg="addSp delSp modSp mod">
        <pc:chgData name="Sarah Kennedy-Berge" userId="25dfda3322cd958b" providerId="LiveId" clId="{5BAA82EE-505A-354A-B134-47E236D2E7EE}" dt="2023-09-26T19:04:08.188" v="127" actId="732"/>
        <pc:sldMkLst>
          <pc:docMk/>
          <pc:sldMk cId="1475047879" sldId="257"/>
        </pc:sldMkLst>
        <pc:spChg chg="add del mod">
          <ac:chgData name="Sarah Kennedy-Berge" userId="25dfda3322cd958b" providerId="LiveId" clId="{5BAA82EE-505A-354A-B134-47E236D2E7EE}" dt="2023-09-26T18:51:37.391" v="24" actId="478"/>
          <ac:spMkLst>
            <pc:docMk/>
            <pc:sldMk cId="1475047879" sldId="257"/>
            <ac:spMk id="3" creationId="{6FACC699-B1AA-F14F-6CA9-DD776411124E}"/>
          </ac:spMkLst>
        </pc:spChg>
        <pc:spChg chg="add del mod">
          <ac:chgData name="Sarah Kennedy-Berge" userId="25dfda3322cd958b" providerId="LiveId" clId="{5BAA82EE-505A-354A-B134-47E236D2E7EE}" dt="2023-09-26T18:51:15.003" v="17" actId="21"/>
          <ac:spMkLst>
            <pc:docMk/>
            <pc:sldMk cId="1475047879" sldId="257"/>
            <ac:spMk id="10" creationId="{79481C45-3EEF-D9BC-0744-EE593F99F84F}"/>
          </ac:spMkLst>
        </pc:spChg>
        <pc:spChg chg="add del mod">
          <ac:chgData name="Sarah Kennedy-Berge" userId="25dfda3322cd958b" providerId="LiveId" clId="{5BAA82EE-505A-354A-B134-47E236D2E7EE}" dt="2023-09-26T18:51:14.145" v="16"/>
          <ac:spMkLst>
            <pc:docMk/>
            <pc:sldMk cId="1475047879" sldId="257"/>
            <ac:spMk id="11" creationId="{C802BA12-92CD-2FB7-DA10-FF58C1C4C096}"/>
          </ac:spMkLst>
        </pc:spChg>
        <pc:spChg chg="add del mod">
          <ac:chgData name="Sarah Kennedy-Berge" userId="25dfda3322cd958b" providerId="LiveId" clId="{5BAA82EE-505A-354A-B134-47E236D2E7EE}" dt="2023-09-26T18:51:21.171" v="21"/>
          <ac:spMkLst>
            <pc:docMk/>
            <pc:sldMk cId="1475047879" sldId="257"/>
            <ac:spMk id="13" creationId="{2DDC8A2B-05F5-FF7F-3045-3CFECA529BAD}"/>
          </ac:spMkLst>
        </pc:spChg>
        <pc:spChg chg="add del mod">
          <ac:chgData name="Sarah Kennedy-Berge" userId="25dfda3322cd958b" providerId="LiveId" clId="{5BAA82EE-505A-354A-B134-47E236D2E7EE}" dt="2023-09-26T18:51:39.914" v="25" actId="478"/>
          <ac:spMkLst>
            <pc:docMk/>
            <pc:sldMk cId="1475047879" sldId="257"/>
            <ac:spMk id="16" creationId="{FBCDB853-4C7F-C124-28EB-534F37509B35}"/>
          </ac:spMkLst>
        </pc:spChg>
        <pc:spChg chg="add del mod">
          <ac:chgData name="Sarah Kennedy-Berge" userId="25dfda3322cd958b" providerId="LiveId" clId="{5BAA82EE-505A-354A-B134-47E236D2E7EE}" dt="2023-09-26T19:00:11.817" v="44" actId="478"/>
          <ac:spMkLst>
            <pc:docMk/>
            <pc:sldMk cId="1475047879" sldId="257"/>
            <ac:spMk id="18" creationId="{4ABBDE02-E6CF-3C5D-CA6E-8E7C57C39FA0}"/>
          </ac:spMkLst>
        </pc:spChg>
        <pc:spChg chg="add mod">
          <ac:chgData name="Sarah Kennedy-Berge" userId="25dfda3322cd958b" providerId="LiveId" clId="{5BAA82EE-505A-354A-B134-47E236D2E7EE}" dt="2023-09-26T19:01:34.429" v="112" actId="207"/>
          <ac:spMkLst>
            <pc:docMk/>
            <pc:sldMk cId="1475047879" sldId="257"/>
            <ac:spMk id="19" creationId="{4CA6CDB6-F8D7-A7EE-50D5-71CE5D8E2906}"/>
          </ac:spMkLst>
        </pc:spChg>
        <pc:picChg chg="mod">
          <ac:chgData name="Sarah Kennedy-Berge" userId="25dfda3322cd958b" providerId="LiveId" clId="{5BAA82EE-505A-354A-B134-47E236D2E7EE}" dt="2023-09-26T19:01:18.690" v="109" actId="1076"/>
          <ac:picMkLst>
            <pc:docMk/>
            <pc:sldMk cId="1475047879" sldId="257"/>
            <ac:picMk id="4" creationId="{7282299D-DD1D-63EC-5393-406C1DF18F41}"/>
          </ac:picMkLst>
        </pc:picChg>
        <pc:picChg chg="mod">
          <ac:chgData name="Sarah Kennedy-Berge" userId="25dfda3322cd958b" providerId="LiveId" clId="{5BAA82EE-505A-354A-B134-47E236D2E7EE}" dt="2023-09-26T19:01:49.073" v="117" actId="1076"/>
          <ac:picMkLst>
            <pc:docMk/>
            <pc:sldMk cId="1475047879" sldId="257"/>
            <ac:picMk id="5" creationId="{51C923FC-558A-58F7-2194-6458A20BDCC9}"/>
          </ac:picMkLst>
        </pc:picChg>
        <pc:picChg chg="mod">
          <ac:chgData name="Sarah Kennedy-Berge" userId="25dfda3322cd958b" providerId="LiveId" clId="{5BAA82EE-505A-354A-B134-47E236D2E7EE}" dt="2023-09-26T19:03:56.620" v="124" actId="14100"/>
          <ac:picMkLst>
            <pc:docMk/>
            <pc:sldMk cId="1475047879" sldId="257"/>
            <ac:picMk id="6" creationId="{A99EBD1E-3334-3D73-6F9C-6F5D3979B819}"/>
          </ac:picMkLst>
        </pc:picChg>
        <pc:picChg chg="mod">
          <ac:chgData name="Sarah Kennedy-Berge" userId="25dfda3322cd958b" providerId="LiveId" clId="{5BAA82EE-505A-354A-B134-47E236D2E7EE}" dt="2023-09-26T18:44:45.478" v="0" actId="1076"/>
          <ac:picMkLst>
            <pc:docMk/>
            <pc:sldMk cId="1475047879" sldId="257"/>
            <ac:picMk id="7" creationId="{8C8A9DAB-F0F8-1FDF-FA94-FC92993F215F}"/>
          </ac:picMkLst>
        </pc:picChg>
        <pc:picChg chg="add mod">
          <ac:chgData name="Sarah Kennedy-Berge" userId="25dfda3322cd958b" providerId="LiveId" clId="{5BAA82EE-505A-354A-B134-47E236D2E7EE}" dt="2023-09-26T18:48:07.324" v="4" actId="14100"/>
          <ac:picMkLst>
            <pc:docMk/>
            <pc:sldMk cId="1475047879" sldId="257"/>
            <ac:picMk id="9" creationId="{0447E699-54DF-D474-D36F-746528B23F98}"/>
          </ac:picMkLst>
        </pc:picChg>
        <pc:picChg chg="add del mod">
          <ac:chgData name="Sarah Kennedy-Berge" userId="25dfda3322cd958b" providerId="LiveId" clId="{5BAA82EE-505A-354A-B134-47E236D2E7EE}" dt="2023-09-26T18:51:14.145" v="16"/>
          <ac:picMkLst>
            <pc:docMk/>
            <pc:sldMk cId="1475047879" sldId="257"/>
            <ac:picMk id="12" creationId="{10C55577-EA01-2045-BD78-68804E4D4BDC}"/>
          </ac:picMkLst>
        </pc:picChg>
        <pc:picChg chg="add del mod">
          <ac:chgData name="Sarah Kennedy-Berge" userId="25dfda3322cd958b" providerId="LiveId" clId="{5BAA82EE-505A-354A-B134-47E236D2E7EE}" dt="2023-09-26T18:51:21.171" v="21"/>
          <ac:picMkLst>
            <pc:docMk/>
            <pc:sldMk cId="1475047879" sldId="257"/>
            <ac:picMk id="14" creationId="{37E671FB-7227-65C4-A2CC-32829EE0962D}"/>
          </ac:picMkLst>
        </pc:picChg>
        <pc:picChg chg="add mod">
          <ac:chgData name="Sarah Kennedy-Berge" userId="25dfda3322cd958b" providerId="LiveId" clId="{5BAA82EE-505A-354A-B134-47E236D2E7EE}" dt="2023-09-26T19:01:41.605" v="114" actId="14100"/>
          <ac:picMkLst>
            <pc:docMk/>
            <pc:sldMk cId="1475047879" sldId="257"/>
            <ac:picMk id="1026" creationId="{BD348892-EF43-C672-0139-3F2B7586F888}"/>
          </ac:picMkLst>
        </pc:picChg>
        <pc:picChg chg="add del mod">
          <ac:chgData name="Sarah Kennedy-Berge" userId="25dfda3322cd958b" providerId="LiveId" clId="{5BAA82EE-505A-354A-B134-47E236D2E7EE}" dt="2023-09-26T18:51:17.605" v="19"/>
          <ac:picMkLst>
            <pc:docMk/>
            <pc:sldMk cId="1475047879" sldId="257"/>
            <ac:picMk id="1028" creationId="{B7C10069-DF95-9D61-D10E-DAED23AF8F44}"/>
          </ac:picMkLst>
        </pc:picChg>
        <pc:picChg chg="add mod">
          <ac:chgData name="Sarah Kennedy-Berge" userId="25dfda3322cd958b" providerId="LiveId" clId="{5BAA82EE-505A-354A-B134-47E236D2E7EE}" dt="2023-09-26T19:01:26.738" v="111" actId="1076"/>
          <ac:picMkLst>
            <pc:docMk/>
            <pc:sldMk cId="1475047879" sldId="257"/>
            <ac:picMk id="1030" creationId="{65BF52E9-E68F-9BB8-EBD0-C1AA62AD78C8}"/>
          </ac:picMkLst>
        </pc:picChg>
        <pc:picChg chg="add del mod">
          <ac:chgData name="Sarah Kennedy-Berge" userId="25dfda3322cd958b" providerId="LiveId" clId="{5BAA82EE-505A-354A-B134-47E236D2E7EE}" dt="2023-09-26T18:58:37.592" v="28" actId="478"/>
          <ac:picMkLst>
            <pc:docMk/>
            <pc:sldMk cId="1475047879" sldId="257"/>
            <ac:picMk id="1032" creationId="{A3483E96-805E-583A-7AF1-3691ECFED6C3}"/>
          </ac:picMkLst>
        </pc:picChg>
        <pc:picChg chg="add mod">
          <ac:chgData name="Sarah Kennedy-Berge" userId="25dfda3322cd958b" providerId="LiveId" clId="{5BAA82EE-505A-354A-B134-47E236D2E7EE}" dt="2023-09-26T18:59:31.288" v="31" actId="14100"/>
          <ac:picMkLst>
            <pc:docMk/>
            <pc:sldMk cId="1475047879" sldId="257"/>
            <ac:picMk id="1034" creationId="{1D66EA77-C885-35DA-84A0-0DFE1635F604}"/>
          </ac:picMkLst>
        </pc:picChg>
        <pc:picChg chg="add del mod">
          <ac:chgData name="Sarah Kennedy-Berge" userId="25dfda3322cd958b" providerId="LiveId" clId="{5BAA82EE-505A-354A-B134-47E236D2E7EE}" dt="2023-09-26T19:03:51.282" v="121" actId="478"/>
          <ac:picMkLst>
            <pc:docMk/>
            <pc:sldMk cId="1475047879" sldId="257"/>
            <ac:picMk id="1036" creationId="{7AE96897-B855-420E-F579-06D1E8F8EAA8}"/>
          </ac:picMkLst>
        </pc:picChg>
        <pc:picChg chg="add mod">
          <ac:chgData name="Sarah Kennedy-Berge" userId="25dfda3322cd958b" providerId="LiveId" clId="{5BAA82EE-505A-354A-B134-47E236D2E7EE}" dt="2023-09-26T19:04:08.188" v="127" actId="732"/>
          <ac:picMkLst>
            <pc:docMk/>
            <pc:sldMk cId="1475047879" sldId="257"/>
            <ac:picMk id="1038" creationId="{0BF1505B-264B-D9FE-EA0A-7F0E57A1087A}"/>
          </ac:picMkLst>
        </pc:picChg>
      </pc:sldChg>
      <pc:sldChg chg="addSp delSp modSp new mod">
        <pc:chgData name="Sarah Kennedy-Berge" userId="25dfda3322cd958b" providerId="LiveId" clId="{5BAA82EE-505A-354A-B134-47E236D2E7EE}" dt="2023-09-26T19:11:48.443" v="204" actId="1076"/>
        <pc:sldMkLst>
          <pc:docMk/>
          <pc:sldMk cId="2512613379" sldId="259"/>
        </pc:sldMkLst>
        <pc:spChg chg="mod">
          <ac:chgData name="Sarah Kennedy-Berge" userId="25dfda3322cd958b" providerId="LiveId" clId="{5BAA82EE-505A-354A-B134-47E236D2E7EE}" dt="2023-09-26T19:04:53.617" v="159" actId="20577"/>
          <ac:spMkLst>
            <pc:docMk/>
            <pc:sldMk cId="2512613379" sldId="259"/>
            <ac:spMk id="2" creationId="{4D32D40D-A270-613B-DF0A-C0EB080CD91F}"/>
          </ac:spMkLst>
        </pc:spChg>
        <pc:spChg chg="mod">
          <ac:chgData name="Sarah Kennedy-Berge" userId="25dfda3322cd958b" providerId="LiveId" clId="{5BAA82EE-505A-354A-B134-47E236D2E7EE}" dt="2023-09-26T19:05:00.480" v="178" actId="20577"/>
          <ac:spMkLst>
            <pc:docMk/>
            <pc:sldMk cId="2512613379" sldId="259"/>
            <ac:spMk id="3" creationId="{036F7510-A566-D4CE-DE74-D17EF7690ADD}"/>
          </ac:spMkLst>
        </pc:spChg>
        <pc:spChg chg="add del">
          <ac:chgData name="Sarah Kennedy-Berge" userId="25dfda3322cd958b" providerId="LiveId" clId="{5BAA82EE-505A-354A-B134-47E236D2E7EE}" dt="2023-09-26T19:11:31.203" v="200"/>
          <ac:spMkLst>
            <pc:docMk/>
            <pc:sldMk cId="2512613379" sldId="259"/>
            <ac:spMk id="4" creationId="{9D05914E-4FA9-D070-270B-6D02DA5BEE47}"/>
          </ac:spMkLst>
        </pc:spChg>
        <pc:spChg chg="mod">
          <ac:chgData name="Sarah Kennedy-Berge" userId="25dfda3322cd958b" providerId="LiveId" clId="{5BAA82EE-505A-354A-B134-47E236D2E7EE}" dt="2023-09-26T19:05:07.309" v="195" actId="20577"/>
          <ac:spMkLst>
            <pc:docMk/>
            <pc:sldMk cId="2512613379" sldId="259"/>
            <ac:spMk id="5" creationId="{CC1B9270-B484-ECD0-8717-FCAB982BF9A4}"/>
          </ac:spMkLst>
        </pc:spChg>
        <pc:spChg chg="del">
          <ac:chgData name="Sarah Kennedy-Berge" userId="25dfda3322cd958b" providerId="LiveId" clId="{5BAA82EE-505A-354A-B134-47E236D2E7EE}" dt="2023-09-26T19:11:34.820" v="201"/>
          <ac:spMkLst>
            <pc:docMk/>
            <pc:sldMk cId="2512613379" sldId="259"/>
            <ac:spMk id="6" creationId="{C78B7638-5D61-1856-EC49-01E216FFC503}"/>
          </ac:spMkLst>
        </pc:spChg>
        <pc:picChg chg="add del mod">
          <ac:chgData name="Sarah Kennedy-Berge" userId="25dfda3322cd958b" providerId="LiveId" clId="{5BAA82EE-505A-354A-B134-47E236D2E7EE}" dt="2023-09-26T19:10:43.087" v="199"/>
          <ac:picMkLst>
            <pc:docMk/>
            <pc:sldMk cId="2512613379" sldId="259"/>
            <ac:picMk id="8" creationId="{1C5754D3-CC4A-B145-F131-7074913AA0D6}"/>
          </ac:picMkLst>
        </pc:picChg>
        <pc:picChg chg="add mod">
          <ac:chgData name="Sarah Kennedy-Berge" userId="25dfda3322cd958b" providerId="LiveId" clId="{5BAA82EE-505A-354A-B134-47E236D2E7EE}" dt="2023-09-26T19:11:42.827" v="202" actId="1076"/>
          <ac:picMkLst>
            <pc:docMk/>
            <pc:sldMk cId="2512613379" sldId="259"/>
            <ac:picMk id="10" creationId="{BE7CC5AE-47CF-1335-BDD3-977C35724B6A}"/>
          </ac:picMkLst>
        </pc:picChg>
        <pc:picChg chg="add mod">
          <ac:chgData name="Sarah Kennedy-Berge" userId="25dfda3322cd958b" providerId="LiveId" clId="{5BAA82EE-505A-354A-B134-47E236D2E7EE}" dt="2023-09-26T19:11:48.443" v="204" actId="1076"/>
          <ac:picMkLst>
            <pc:docMk/>
            <pc:sldMk cId="2512613379" sldId="259"/>
            <ac:picMk id="12" creationId="{96055DB3-9E98-931C-6864-0D7FEA04EC3F}"/>
          </ac:picMkLst>
        </pc:picChg>
      </pc:sldChg>
      <pc:sldChg chg="addSp modSp new mod">
        <pc:chgData name="Sarah Kennedy-Berge" userId="25dfda3322cd958b" providerId="LiveId" clId="{5BAA82EE-505A-354A-B134-47E236D2E7EE}" dt="2023-09-26T19:13:47.311" v="385" actId="14100"/>
        <pc:sldMkLst>
          <pc:docMk/>
          <pc:sldMk cId="2088677751" sldId="260"/>
        </pc:sldMkLst>
        <pc:spChg chg="mod">
          <ac:chgData name="Sarah Kennedy-Berge" userId="25dfda3322cd958b" providerId="LiveId" clId="{5BAA82EE-505A-354A-B134-47E236D2E7EE}" dt="2023-09-26T19:12:08.502" v="229" actId="20577"/>
          <ac:spMkLst>
            <pc:docMk/>
            <pc:sldMk cId="2088677751" sldId="260"/>
            <ac:spMk id="2" creationId="{FC069A3B-4858-AF20-902D-C1E448CE8112}"/>
          </ac:spMkLst>
        </pc:spChg>
        <pc:spChg chg="mod">
          <ac:chgData name="Sarah Kennedy-Berge" userId="25dfda3322cd958b" providerId="LiveId" clId="{5BAA82EE-505A-354A-B134-47E236D2E7EE}" dt="2023-09-26T19:13:34.101" v="383" actId="20577"/>
          <ac:spMkLst>
            <pc:docMk/>
            <pc:sldMk cId="2088677751" sldId="260"/>
            <ac:spMk id="3" creationId="{7C503DE5-2D71-9877-828E-ED76DA92FDE2}"/>
          </ac:spMkLst>
        </pc:spChg>
        <pc:picChg chg="add mod">
          <ac:chgData name="Sarah Kennedy-Berge" userId="25dfda3322cd958b" providerId="LiveId" clId="{5BAA82EE-505A-354A-B134-47E236D2E7EE}" dt="2023-09-26T19:13:47.311" v="385" actId="14100"/>
          <ac:picMkLst>
            <pc:docMk/>
            <pc:sldMk cId="2088677751" sldId="260"/>
            <ac:picMk id="4" creationId="{5A201D6D-0A70-413A-63EE-B2391A803F2A}"/>
          </ac:picMkLst>
        </pc:picChg>
      </pc:sldChg>
      <pc:sldChg chg="addSp delSp modSp new mod">
        <pc:chgData name="Sarah Kennedy-Berge" userId="25dfda3322cd958b" providerId="LiveId" clId="{5BAA82EE-505A-354A-B134-47E236D2E7EE}" dt="2023-09-26T19:21:13.259" v="520" actId="1076"/>
        <pc:sldMkLst>
          <pc:docMk/>
          <pc:sldMk cId="870768618" sldId="261"/>
        </pc:sldMkLst>
        <pc:spChg chg="mod">
          <ac:chgData name="Sarah Kennedy-Berge" userId="25dfda3322cd958b" providerId="LiveId" clId="{5BAA82EE-505A-354A-B134-47E236D2E7EE}" dt="2023-09-26T19:21:03.747" v="518" actId="20577"/>
          <ac:spMkLst>
            <pc:docMk/>
            <pc:sldMk cId="870768618" sldId="261"/>
            <ac:spMk id="2" creationId="{DA97A006-5BC2-A2F7-7E45-C1EF177E538A}"/>
          </ac:spMkLst>
        </pc:spChg>
        <pc:spChg chg="del">
          <ac:chgData name="Sarah Kennedy-Berge" userId="25dfda3322cd958b" providerId="LiveId" clId="{5BAA82EE-505A-354A-B134-47E236D2E7EE}" dt="2023-09-26T19:16:16.495" v="388"/>
          <ac:spMkLst>
            <pc:docMk/>
            <pc:sldMk cId="870768618" sldId="261"/>
            <ac:spMk id="3" creationId="{E4CB50DE-D6E3-427A-EBBC-60474475840A}"/>
          </ac:spMkLst>
        </pc:spChg>
        <pc:picChg chg="add mod">
          <ac:chgData name="Sarah Kennedy-Berge" userId="25dfda3322cd958b" providerId="LiveId" clId="{5BAA82EE-505A-354A-B134-47E236D2E7EE}" dt="2023-09-26T19:21:13.259" v="520" actId="1076"/>
          <ac:picMkLst>
            <pc:docMk/>
            <pc:sldMk cId="870768618" sldId="261"/>
            <ac:picMk id="2050" creationId="{71CDAAC5-9E53-4B34-A119-75EF0D2A6844}"/>
          </ac:picMkLst>
        </pc:picChg>
      </pc:sldChg>
      <pc:sldChg chg="addSp delSp modSp new mod">
        <pc:chgData name="Sarah Kennedy-Berge" userId="25dfda3322cd958b" providerId="LiveId" clId="{5BAA82EE-505A-354A-B134-47E236D2E7EE}" dt="2023-09-26T19:21:52.492" v="525" actId="1076"/>
        <pc:sldMkLst>
          <pc:docMk/>
          <pc:sldMk cId="2741924948" sldId="262"/>
        </pc:sldMkLst>
        <pc:spChg chg="mod">
          <ac:chgData name="Sarah Kennedy-Berge" userId="25dfda3322cd958b" providerId="LiveId" clId="{5BAA82EE-505A-354A-B134-47E236D2E7EE}" dt="2023-09-26T19:20:33.171" v="476" actId="20577"/>
          <ac:spMkLst>
            <pc:docMk/>
            <pc:sldMk cId="2741924948" sldId="262"/>
            <ac:spMk id="2" creationId="{87A48578-6657-2911-05E2-4B44B430D8B7}"/>
          </ac:spMkLst>
        </pc:spChg>
        <pc:spChg chg="del">
          <ac:chgData name="Sarah Kennedy-Berge" userId="25dfda3322cd958b" providerId="LiveId" clId="{5BAA82EE-505A-354A-B134-47E236D2E7EE}" dt="2023-09-26T19:18:54.843" v="395"/>
          <ac:spMkLst>
            <pc:docMk/>
            <pc:sldMk cId="2741924948" sldId="262"/>
            <ac:spMk id="3" creationId="{4D068D97-0EE3-862E-1FB4-0363D1FCFE1A}"/>
          </ac:spMkLst>
        </pc:spChg>
        <pc:spChg chg="add del mod">
          <ac:chgData name="Sarah Kennedy-Berge" userId="25dfda3322cd958b" providerId="LiveId" clId="{5BAA82EE-505A-354A-B134-47E236D2E7EE}" dt="2023-09-26T19:19:57.554" v="403" actId="478"/>
          <ac:spMkLst>
            <pc:docMk/>
            <pc:sldMk cId="2741924948" sldId="262"/>
            <ac:spMk id="4" creationId="{39B761EC-D803-8536-0B1E-97FADE09A959}"/>
          </ac:spMkLst>
        </pc:spChg>
        <pc:spChg chg="add mod">
          <ac:chgData name="Sarah Kennedy-Berge" userId="25dfda3322cd958b" providerId="LiveId" clId="{5BAA82EE-505A-354A-B134-47E236D2E7EE}" dt="2023-09-26T19:19:14.108" v="399" actId="1076"/>
          <ac:spMkLst>
            <pc:docMk/>
            <pc:sldMk cId="2741924948" sldId="262"/>
            <ac:spMk id="5" creationId="{04453929-CA4C-30D4-8621-D8BC1C7B420B}"/>
          </ac:spMkLst>
        </pc:spChg>
        <pc:spChg chg="add mod">
          <ac:chgData name="Sarah Kennedy-Berge" userId="25dfda3322cd958b" providerId="LiveId" clId="{5BAA82EE-505A-354A-B134-47E236D2E7EE}" dt="2023-09-26T19:19:14.108" v="399" actId="1076"/>
          <ac:spMkLst>
            <pc:docMk/>
            <pc:sldMk cId="2741924948" sldId="262"/>
            <ac:spMk id="6" creationId="{8A0087A9-B5FD-EF66-6FE3-095197698F51}"/>
          </ac:spMkLst>
        </pc:spChg>
        <pc:spChg chg="add del mod">
          <ac:chgData name="Sarah Kennedy-Berge" userId="25dfda3322cd958b" providerId="LiveId" clId="{5BAA82EE-505A-354A-B134-47E236D2E7EE}" dt="2023-09-26T19:20:38.101" v="478" actId="478"/>
          <ac:spMkLst>
            <pc:docMk/>
            <pc:sldMk cId="2741924948" sldId="262"/>
            <ac:spMk id="7" creationId="{B920E6AB-B033-892F-CE04-F6A118C2E76D}"/>
          </ac:spMkLst>
        </pc:spChg>
        <pc:picChg chg="add mod">
          <ac:chgData name="Sarah Kennedy-Berge" userId="25dfda3322cd958b" providerId="LiveId" clId="{5BAA82EE-505A-354A-B134-47E236D2E7EE}" dt="2023-09-26T19:21:51.128" v="524" actId="1076"/>
          <ac:picMkLst>
            <pc:docMk/>
            <pc:sldMk cId="2741924948" sldId="262"/>
            <ac:picMk id="8" creationId="{4F983D26-E9DA-6DE0-AD1E-FC5B99469CEA}"/>
          </ac:picMkLst>
        </pc:picChg>
        <pc:picChg chg="add mod">
          <ac:chgData name="Sarah Kennedy-Berge" userId="25dfda3322cd958b" providerId="LiveId" clId="{5BAA82EE-505A-354A-B134-47E236D2E7EE}" dt="2023-09-26T19:21:52.492" v="525" actId="1076"/>
          <ac:picMkLst>
            <pc:docMk/>
            <pc:sldMk cId="2741924948" sldId="262"/>
            <ac:picMk id="3074" creationId="{155B573B-CB95-4568-C968-169776FBEB59}"/>
          </ac:picMkLst>
        </pc:picChg>
        <pc:picChg chg="add del mod">
          <ac:chgData name="Sarah Kennedy-Berge" userId="25dfda3322cd958b" providerId="LiveId" clId="{5BAA82EE-505A-354A-B134-47E236D2E7EE}" dt="2023-09-26T19:19:34.480" v="401" actId="478"/>
          <ac:picMkLst>
            <pc:docMk/>
            <pc:sldMk cId="2741924948" sldId="262"/>
            <ac:picMk id="3076" creationId="{004E8A01-269D-D5E7-D8F6-7B61940A7590}"/>
          </ac:picMkLst>
        </pc:picChg>
      </pc:sldChg>
      <pc:sldChg chg="addSp delSp modSp new mod setBg">
        <pc:chgData name="Sarah Kennedy-Berge" userId="25dfda3322cd958b" providerId="LiveId" clId="{5BAA82EE-505A-354A-B134-47E236D2E7EE}" dt="2023-09-26T19:25:53.252" v="603" actId="478"/>
        <pc:sldMkLst>
          <pc:docMk/>
          <pc:sldMk cId="1023683995" sldId="263"/>
        </pc:sldMkLst>
        <pc:spChg chg="mod ord">
          <ac:chgData name="Sarah Kennedy-Berge" userId="25dfda3322cd958b" providerId="LiveId" clId="{5BAA82EE-505A-354A-B134-47E236D2E7EE}" dt="2023-09-26T19:25:48.380" v="602" actId="26606"/>
          <ac:spMkLst>
            <pc:docMk/>
            <pc:sldMk cId="1023683995" sldId="263"/>
            <ac:spMk id="2" creationId="{64490D0E-D3F9-5F30-7843-5C5C6161DA5E}"/>
          </ac:spMkLst>
        </pc:spChg>
        <pc:spChg chg="del mod">
          <ac:chgData name="Sarah Kennedy-Berge" userId="25dfda3322cd958b" providerId="LiveId" clId="{5BAA82EE-505A-354A-B134-47E236D2E7EE}" dt="2023-09-26T19:25:31.116" v="595"/>
          <ac:spMkLst>
            <pc:docMk/>
            <pc:sldMk cId="1023683995" sldId="263"/>
            <ac:spMk id="3" creationId="{62248290-1FB0-C5C8-DA5C-D29E280F5703}"/>
          </ac:spMkLst>
        </pc:spChg>
        <pc:spChg chg="add del">
          <ac:chgData name="Sarah Kennedy-Berge" userId="25dfda3322cd958b" providerId="LiveId" clId="{5BAA82EE-505A-354A-B134-47E236D2E7EE}" dt="2023-09-26T19:25:48.380" v="602" actId="26606"/>
          <ac:spMkLst>
            <pc:docMk/>
            <pc:sldMk cId="1023683995" sldId="263"/>
            <ac:spMk id="8" creationId="{129CABA9-3567-4B35-BA23-BFE668BC1020}"/>
          </ac:spMkLst>
        </pc:spChg>
        <pc:spChg chg="add del">
          <ac:chgData name="Sarah Kennedy-Berge" userId="25dfda3322cd958b" providerId="LiveId" clId="{5BAA82EE-505A-354A-B134-47E236D2E7EE}" dt="2023-09-26T19:25:53.252" v="603" actId="478"/>
          <ac:spMkLst>
            <pc:docMk/>
            <pc:sldMk cId="1023683995" sldId="263"/>
            <ac:spMk id="4102" creationId="{90C4CF8E-A389-4C11-390C-8BFF53021528}"/>
          </ac:spMkLst>
        </pc:spChg>
        <pc:spChg chg="add del">
          <ac:chgData name="Sarah Kennedy-Berge" userId="25dfda3322cd958b" providerId="LiveId" clId="{5BAA82EE-505A-354A-B134-47E236D2E7EE}" dt="2023-09-26T19:25:39.848" v="599" actId="26606"/>
          <ac:spMkLst>
            <pc:docMk/>
            <pc:sldMk cId="1023683995" sldId="263"/>
            <ac:spMk id="4105" creationId="{9BE9CBBE-AC27-4CB2-9A8C-6DA97C8514B0}"/>
          </ac:spMkLst>
        </pc:spChg>
        <pc:spChg chg="add del">
          <ac:chgData name="Sarah Kennedy-Berge" userId="25dfda3322cd958b" providerId="LiveId" clId="{5BAA82EE-505A-354A-B134-47E236D2E7EE}" dt="2023-09-26T19:25:39.848" v="599" actId="26606"/>
          <ac:spMkLst>
            <pc:docMk/>
            <pc:sldMk cId="1023683995" sldId="263"/>
            <ac:spMk id="4107" creationId="{1510558D-AB62-4468-A217-6D39626A6767}"/>
          </ac:spMkLst>
        </pc:spChg>
        <pc:spChg chg="add del">
          <ac:chgData name="Sarah Kennedy-Berge" userId="25dfda3322cd958b" providerId="LiveId" clId="{5BAA82EE-505A-354A-B134-47E236D2E7EE}" dt="2023-09-26T19:25:39.848" v="599" actId="26606"/>
          <ac:spMkLst>
            <pc:docMk/>
            <pc:sldMk cId="1023683995" sldId="263"/>
            <ac:spMk id="4109" creationId="{BF0EF3CC-90B1-4D25-8757-67F368728EB3}"/>
          </ac:spMkLst>
        </pc:spChg>
        <pc:spChg chg="add del">
          <ac:chgData name="Sarah Kennedy-Berge" userId="25dfda3322cd958b" providerId="LiveId" clId="{5BAA82EE-505A-354A-B134-47E236D2E7EE}" dt="2023-09-26T19:25:48.365" v="601" actId="26606"/>
          <ac:spMkLst>
            <pc:docMk/>
            <pc:sldMk cId="1023683995" sldId="263"/>
            <ac:spMk id="4114" creationId="{902D1A37-7C2A-4258-95A8-919D781C6992}"/>
          </ac:spMkLst>
        </pc:spChg>
        <pc:spChg chg="add del">
          <ac:chgData name="Sarah Kennedy-Berge" userId="25dfda3322cd958b" providerId="LiveId" clId="{5BAA82EE-505A-354A-B134-47E236D2E7EE}" dt="2023-09-26T19:25:48.365" v="601" actId="26606"/>
          <ac:spMkLst>
            <pc:docMk/>
            <pc:sldMk cId="1023683995" sldId="263"/>
            <ac:spMk id="4115" creationId="{5C0776A0-F3D1-AEC9-DE44-3676E3568899}"/>
          </ac:spMkLst>
        </pc:spChg>
        <pc:spChg chg="add">
          <ac:chgData name="Sarah Kennedy-Berge" userId="25dfda3322cd958b" providerId="LiveId" clId="{5BAA82EE-505A-354A-B134-47E236D2E7EE}" dt="2023-09-26T19:25:48.380" v="602" actId="26606"/>
          <ac:spMkLst>
            <pc:docMk/>
            <pc:sldMk cId="1023683995" sldId="263"/>
            <ac:spMk id="4118" creationId="{E0B51387-DF62-4500-88D6-AEF5409C4DD9}"/>
          </ac:spMkLst>
        </pc:spChg>
        <pc:spChg chg="add">
          <ac:chgData name="Sarah Kennedy-Berge" userId="25dfda3322cd958b" providerId="LiveId" clId="{5BAA82EE-505A-354A-B134-47E236D2E7EE}" dt="2023-09-26T19:25:48.380" v="602" actId="26606"/>
          <ac:spMkLst>
            <pc:docMk/>
            <pc:sldMk cId="1023683995" sldId="263"/>
            <ac:spMk id="4119" creationId="{1A67FB93-E092-450C-8675-960F10D5CBD6}"/>
          </ac:spMkLst>
        </pc:spChg>
        <pc:picChg chg="add mod">
          <ac:chgData name="Sarah Kennedy-Berge" userId="25dfda3322cd958b" providerId="LiveId" clId="{5BAA82EE-505A-354A-B134-47E236D2E7EE}" dt="2023-09-26T19:25:48.380" v="602" actId="26606"/>
          <ac:picMkLst>
            <pc:docMk/>
            <pc:sldMk cId="1023683995" sldId="263"/>
            <ac:picMk id="4098" creationId="{C9884E64-56CC-D8B5-7615-8171AACE1CB8}"/>
          </ac:picMkLst>
        </pc:picChg>
        <pc:cxnChg chg="add del">
          <ac:chgData name="Sarah Kennedy-Berge" userId="25dfda3322cd958b" providerId="LiveId" clId="{5BAA82EE-505A-354A-B134-47E236D2E7EE}" dt="2023-09-26T19:25:48.380" v="602" actId="26606"/>
          <ac:cxnSpMkLst>
            <pc:docMk/>
            <pc:sldMk cId="1023683995" sldId="263"/>
            <ac:cxnSpMk id="10" creationId="{74EC0A4C-23DD-4FEE-8670-263D20FC9F68}"/>
          </ac:cxnSpMkLst>
        </pc:cxnChg>
        <pc:cxnChg chg="add del">
          <ac:chgData name="Sarah Kennedy-Berge" userId="25dfda3322cd958b" providerId="LiveId" clId="{5BAA82EE-505A-354A-B134-47E236D2E7EE}" dt="2023-09-26T19:25:39.848" v="599" actId="26606"/>
          <ac:cxnSpMkLst>
            <pc:docMk/>
            <pc:sldMk cId="1023683995" sldId="263"/>
            <ac:cxnSpMk id="4103" creationId="{D8689CE0-64D2-447C-9C1F-872D111D8AC3}"/>
          </ac:cxnSpMkLst>
        </pc:cxnChg>
        <pc:cxnChg chg="add del">
          <ac:chgData name="Sarah Kennedy-Berge" userId="25dfda3322cd958b" providerId="LiveId" clId="{5BAA82EE-505A-354A-B134-47E236D2E7EE}" dt="2023-09-26T19:25:39.848" v="599" actId="26606"/>
          <ac:cxnSpMkLst>
            <pc:docMk/>
            <pc:sldMk cId="1023683995" sldId="263"/>
            <ac:cxnSpMk id="4111" creationId="{B0AA360F-DECB-4836-8FB6-22C4BC3FB02D}"/>
          </ac:cxnSpMkLst>
        </pc:cxnChg>
        <pc:cxnChg chg="add del">
          <ac:chgData name="Sarah Kennedy-Berge" userId="25dfda3322cd958b" providerId="LiveId" clId="{5BAA82EE-505A-354A-B134-47E236D2E7EE}" dt="2023-09-26T19:25:48.365" v="601" actId="26606"/>
          <ac:cxnSpMkLst>
            <pc:docMk/>
            <pc:sldMk cId="1023683995" sldId="263"/>
            <ac:cxnSpMk id="4113" creationId="{D8689CE0-64D2-447C-9C1F-872D111D8AC3}"/>
          </ac:cxnSpMkLst>
        </pc:cxnChg>
        <pc:cxnChg chg="add del">
          <ac:chgData name="Sarah Kennedy-Berge" userId="25dfda3322cd958b" providerId="LiveId" clId="{5BAA82EE-505A-354A-B134-47E236D2E7EE}" dt="2023-09-26T19:25:48.365" v="601" actId="26606"/>
          <ac:cxnSpMkLst>
            <pc:docMk/>
            <pc:sldMk cId="1023683995" sldId="263"/>
            <ac:cxnSpMk id="4116" creationId="{B0AA360F-DECB-4836-8FB6-22C4BC3FB02D}"/>
          </ac:cxnSpMkLst>
        </pc:cxnChg>
        <pc:cxnChg chg="add">
          <ac:chgData name="Sarah Kennedy-Berge" userId="25dfda3322cd958b" providerId="LiveId" clId="{5BAA82EE-505A-354A-B134-47E236D2E7EE}" dt="2023-09-26T19:25:48.380" v="602" actId="26606"/>
          <ac:cxnSpMkLst>
            <pc:docMk/>
            <pc:sldMk cId="1023683995" sldId="263"/>
            <ac:cxnSpMk id="4120" creationId="{F0748755-DDBC-46D0-91EC-1212A8EE2B40}"/>
          </ac:cxnSpMkLst>
        </pc:cxnChg>
      </pc:sldChg>
      <pc:sldChg chg="new del">
        <pc:chgData name="Sarah Kennedy-Berge" userId="25dfda3322cd958b" providerId="LiveId" clId="{5BAA82EE-505A-354A-B134-47E236D2E7EE}" dt="2023-09-26T19:26:25.707" v="605" actId="2696"/>
        <pc:sldMkLst>
          <pc:docMk/>
          <pc:sldMk cId="2400949308" sldId="264"/>
        </pc:sldMkLst>
      </pc:sldChg>
      <pc:sldChg chg="addSp modSp new mod ord setBg">
        <pc:chgData name="Sarah Kennedy-Berge" userId="25dfda3322cd958b" providerId="LiveId" clId="{5BAA82EE-505A-354A-B134-47E236D2E7EE}" dt="2023-09-26T19:32:21.464" v="817" actId="20578"/>
        <pc:sldMkLst>
          <pc:docMk/>
          <pc:sldMk cId="3171293456" sldId="264"/>
        </pc:sldMkLst>
        <pc:spChg chg="mod">
          <ac:chgData name="Sarah Kennedy-Berge" userId="25dfda3322cd958b" providerId="LiveId" clId="{5BAA82EE-505A-354A-B134-47E236D2E7EE}" dt="2023-09-26T19:31:49.937" v="815" actId="26606"/>
          <ac:spMkLst>
            <pc:docMk/>
            <pc:sldMk cId="3171293456" sldId="264"/>
            <ac:spMk id="2" creationId="{015C7FD2-3D30-892E-8056-DAAD175B2994}"/>
          </ac:spMkLst>
        </pc:spChg>
        <pc:spChg chg="mod">
          <ac:chgData name="Sarah Kennedy-Berge" userId="25dfda3322cd958b" providerId="LiveId" clId="{5BAA82EE-505A-354A-B134-47E236D2E7EE}" dt="2023-09-26T19:31:57.843" v="816" actId="255"/>
          <ac:spMkLst>
            <pc:docMk/>
            <pc:sldMk cId="3171293456" sldId="264"/>
            <ac:spMk id="3" creationId="{C5956C64-53A7-82A0-D50B-7AD1959BEB47}"/>
          </ac:spMkLst>
        </pc:spChg>
        <pc:spChg chg="add">
          <ac:chgData name="Sarah Kennedy-Berge" userId="25dfda3322cd958b" providerId="LiveId" clId="{5BAA82EE-505A-354A-B134-47E236D2E7EE}" dt="2023-09-26T19:31:49.937" v="815" actId="26606"/>
          <ac:spMkLst>
            <pc:docMk/>
            <pc:sldMk cId="3171293456" sldId="264"/>
            <ac:spMk id="9" creationId="{561B1731-39D9-4145-8343-C209E1F09BC7}"/>
          </ac:spMkLst>
        </pc:spChg>
        <pc:picChg chg="add">
          <ac:chgData name="Sarah Kennedy-Berge" userId="25dfda3322cd958b" providerId="LiveId" clId="{5BAA82EE-505A-354A-B134-47E236D2E7EE}" dt="2023-09-26T19:31:49.937" v="815" actId="26606"/>
          <ac:picMkLst>
            <pc:docMk/>
            <pc:sldMk cId="3171293456" sldId="264"/>
            <ac:picMk id="5" creationId="{0F965E5B-C6A0-76B5-E59A-6C9AAC3D7BDB}"/>
          </ac:picMkLst>
        </pc:picChg>
        <pc:cxnChg chg="add">
          <ac:chgData name="Sarah Kennedy-Berge" userId="25dfda3322cd958b" providerId="LiveId" clId="{5BAA82EE-505A-354A-B134-47E236D2E7EE}" dt="2023-09-26T19:31:49.937" v="815" actId="26606"/>
          <ac:cxnSpMkLst>
            <pc:docMk/>
            <pc:sldMk cId="3171293456" sldId="264"/>
            <ac:cxnSpMk id="11" creationId="{F0748755-DDBC-46D0-91EC-1212A8EE2B40}"/>
          </ac:cxnSpMkLst>
        </pc:cxnChg>
      </pc:sldChg>
      <pc:sldChg chg="addSp delSp modSp new mod">
        <pc:chgData name="Sarah Kennedy-Berge" userId="25dfda3322cd958b" providerId="LiveId" clId="{5BAA82EE-505A-354A-B134-47E236D2E7EE}" dt="2023-09-26T19:37:50.227" v="855" actId="1076"/>
        <pc:sldMkLst>
          <pc:docMk/>
          <pc:sldMk cId="4134506940" sldId="265"/>
        </pc:sldMkLst>
        <pc:spChg chg="mod">
          <ac:chgData name="Sarah Kennedy-Berge" userId="25dfda3322cd958b" providerId="LiveId" clId="{5BAA82EE-505A-354A-B134-47E236D2E7EE}" dt="2023-09-26T19:33:28.665" v="844" actId="20577"/>
          <ac:spMkLst>
            <pc:docMk/>
            <pc:sldMk cId="4134506940" sldId="265"/>
            <ac:spMk id="2" creationId="{05A809A9-1124-A2CE-4692-D7E14EFD9465}"/>
          </ac:spMkLst>
        </pc:spChg>
        <pc:spChg chg="del">
          <ac:chgData name="Sarah Kennedy-Berge" userId="25dfda3322cd958b" providerId="LiveId" clId="{5BAA82EE-505A-354A-B134-47E236D2E7EE}" dt="2023-09-26T19:36:08.011" v="851" actId="478"/>
          <ac:spMkLst>
            <pc:docMk/>
            <pc:sldMk cId="4134506940" sldId="265"/>
            <ac:spMk id="3" creationId="{A76280B1-C54D-17D0-6B53-A0694F1D7DD5}"/>
          </ac:spMkLst>
        </pc:spChg>
        <pc:picChg chg="add del mod">
          <ac:chgData name="Sarah Kennedy-Berge" userId="25dfda3322cd958b" providerId="LiveId" clId="{5BAA82EE-505A-354A-B134-47E236D2E7EE}" dt="2023-09-26T19:37:06.565" v="852" actId="478"/>
          <ac:picMkLst>
            <pc:docMk/>
            <pc:sldMk cId="4134506940" sldId="265"/>
            <ac:picMk id="4" creationId="{AFC9073D-B0E4-CFB4-9B09-ADD29502178B}"/>
          </ac:picMkLst>
        </pc:picChg>
        <pc:picChg chg="add mod">
          <ac:chgData name="Sarah Kennedy-Berge" userId="25dfda3322cd958b" providerId="LiveId" clId="{5BAA82EE-505A-354A-B134-47E236D2E7EE}" dt="2023-09-26T19:37:50.227" v="855" actId="1076"/>
          <ac:picMkLst>
            <pc:docMk/>
            <pc:sldMk cId="4134506940" sldId="265"/>
            <ac:picMk id="5122" creationId="{DE7E6D7B-E831-8E72-1837-987F670F59EB}"/>
          </ac:picMkLst>
        </pc:picChg>
      </pc:sldChg>
      <pc:sldChg chg="addSp delSp modSp new mod">
        <pc:chgData name="Sarah Kennedy-Berge" userId="25dfda3322cd958b" providerId="LiveId" clId="{5BAA82EE-505A-354A-B134-47E236D2E7EE}" dt="2023-09-26T19:41:41.105" v="1020" actId="20577"/>
        <pc:sldMkLst>
          <pc:docMk/>
          <pc:sldMk cId="1588495834" sldId="266"/>
        </pc:sldMkLst>
        <pc:spChg chg="mod">
          <ac:chgData name="Sarah Kennedy-Berge" userId="25dfda3322cd958b" providerId="LiveId" clId="{5BAA82EE-505A-354A-B134-47E236D2E7EE}" dt="2023-09-26T19:38:27.950" v="892" actId="20577"/>
          <ac:spMkLst>
            <pc:docMk/>
            <pc:sldMk cId="1588495834" sldId="266"/>
            <ac:spMk id="2" creationId="{3A3E4533-58DD-B133-F747-9835DC348F4C}"/>
          </ac:spMkLst>
        </pc:spChg>
        <pc:spChg chg="del">
          <ac:chgData name="Sarah Kennedy-Berge" userId="25dfda3322cd958b" providerId="LiveId" clId="{5BAA82EE-505A-354A-B134-47E236D2E7EE}" dt="2023-09-26T19:38:06.470" v="859" actId="478"/>
          <ac:spMkLst>
            <pc:docMk/>
            <pc:sldMk cId="1588495834" sldId="266"/>
            <ac:spMk id="3" creationId="{0D7AA8DA-CE57-C165-9FCE-F4C6CF2DB692}"/>
          </ac:spMkLst>
        </pc:spChg>
        <pc:spChg chg="add mod">
          <ac:chgData name="Sarah Kennedy-Berge" userId="25dfda3322cd958b" providerId="LiveId" clId="{5BAA82EE-505A-354A-B134-47E236D2E7EE}" dt="2023-09-26T19:40:25.060" v="952" actId="122"/>
          <ac:spMkLst>
            <pc:docMk/>
            <pc:sldMk cId="1588495834" sldId="266"/>
            <ac:spMk id="5" creationId="{2B2FCD19-A951-1430-D1F5-5A5F826F7EF2}"/>
          </ac:spMkLst>
        </pc:spChg>
        <pc:spChg chg="add mod">
          <ac:chgData name="Sarah Kennedy-Berge" userId="25dfda3322cd958b" providerId="LiveId" clId="{5BAA82EE-505A-354A-B134-47E236D2E7EE}" dt="2023-09-26T19:40:43.923" v="968" actId="20577"/>
          <ac:spMkLst>
            <pc:docMk/>
            <pc:sldMk cId="1588495834" sldId="266"/>
            <ac:spMk id="6" creationId="{01415E29-D29A-A496-440C-A9519D99CAB2}"/>
          </ac:spMkLst>
        </pc:spChg>
        <pc:spChg chg="add mod">
          <ac:chgData name="Sarah Kennedy-Berge" userId="25dfda3322cd958b" providerId="LiveId" clId="{5BAA82EE-505A-354A-B134-47E236D2E7EE}" dt="2023-09-26T19:41:00.311" v="976" actId="20577"/>
          <ac:spMkLst>
            <pc:docMk/>
            <pc:sldMk cId="1588495834" sldId="266"/>
            <ac:spMk id="7" creationId="{3DD600AC-8046-5314-64BE-EC5E3A11E150}"/>
          </ac:spMkLst>
        </pc:spChg>
        <pc:spChg chg="add mod">
          <ac:chgData name="Sarah Kennedy-Berge" userId="25dfda3322cd958b" providerId="LiveId" clId="{5BAA82EE-505A-354A-B134-47E236D2E7EE}" dt="2023-09-26T19:41:30.299" v="1011" actId="20577"/>
          <ac:spMkLst>
            <pc:docMk/>
            <pc:sldMk cId="1588495834" sldId="266"/>
            <ac:spMk id="8" creationId="{D7C41DD2-E098-9E50-4EE0-02187F2A1490}"/>
          </ac:spMkLst>
        </pc:spChg>
        <pc:spChg chg="add mod">
          <ac:chgData name="Sarah Kennedy-Berge" userId="25dfda3322cd958b" providerId="LiveId" clId="{5BAA82EE-505A-354A-B134-47E236D2E7EE}" dt="2023-09-26T19:41:41.105" v="1020" actId="20577"/>
          <ac:spMkLst>
            <pc:docMk/>
            <pc:sldMk cId="1588495834" sldId="266"/>
            <ac:spMk id="9" creationId="{81C6E5F6-57B2-40E1-3E9D-95DB04BE1A56}"/>
          </ac:spMkLst>
        </pc:spChg>
        <pc:grpChg chg="add del mod">
          <ac:chgData name="Sarah Kennedy-Berge" userId="25dfda3322cd958b" providerId="LiveId" clId="{5BAA82EE-505A-354A-B134-47E236D2E7EE}" dt="2023-09-26T19:39:18.573" v="897" actId="165"/>
          <ac:grpSpMkLst>
            <pc:docMk/>
            <pc:sldMk cId="1588495834" sldId="266"/>
            <ac:grpSpMk id="4" creationId="{9CCBC13D-5E72-F746-B39C-526D3519565A}"/>
          </ac:grpSpMkLst>
        </pc:grpChg>
        <pc:picChg chg="add mod topLvl">
          <ac:chgData name="Sarah Kennedy-Berge" userId="25dfda3322cd958b" providerId="LiveId" clId="{5BAA82EE-505A-354A-B134-47E236D2E7EE}" dt="2023-09-26T19:39:36.859" v="907" actId="1037"/>
          <ac:picMkLst>
            <pc:docMk/>
            <pc:sldMk cId="1588495834" sldId="266"/>
            <ac:picMk id="6146" creationId="{9B9E56E4-FB6A-F27A-2DCD-34F4A3FCF17E}"/>
          </ac:picMkLst>
        </pc:picChg>
        <pc:picChg chg="add mod topLvl">
          <ac:chgData name="Sarah Kennedy-Berge" userId="25dfda3322cd958b" providerId="LiveId" clId="{5BAA82EE-505A-354A-B134-47E236D2E7EE}" dt="2023-09-26T19:39:42.499" v="910" actId="1037"/>
          <ac:picMkLst>
            <pc:docMk/>
            <pc:sldMk cId="1588495834" sldId="266"/>
            <ac:picMk id="6147" creationId="{7072D966-44A2-035A-65DC-80A8031660E4}"/>
          </ac:picMkLst>
        </pc:picChg>
        <pc:picChg chg="add mod topLvl">
          <ac:chgData name="Sarah Kennedy-Berge" userId="25dfda3322cd958b" providerId="LiveId" clId="{5BAA82EE-505A-354A-B134-47E236D2E7EE}" dt="2023-09-26T19:39:48.912" v="913" actId="1037"/>
          <ac:picMkLst>
            <pc:docMk/>
            <pc:sldMk cId="1588495834" sldId="266"/>
            <ac:picMk id="6148" creationId="{91FED538-DEDC-EA6B-6D17-8E209D768F0B}"/>
          </ac:picMkLst>
        </pc:picChg>
        <pc:picChg chg="add mod topLvl">
          <ac:chgData name="Sarah Kennedy-Berge" userId="25dfda3322cd958b" providerId="LiveId" clId="{5BAA82EE-505A-354A-B134-47E236D2E7EE}" dt="2023-09-26T19:39:50.880" v="914" actId="1038"/>
          <ac:picMkLst>
            <pc:docMk/>
            <pc:sldMk cId="1588495834" sldId="266"/>
            <ac:picMk id="6149" creationId="{147BD021-F23C-F343-B0A9-7A556C825812}"/>
          </ac:picMkLst>
        </pc:picChg>
        <pc:picChg chg="add mod topLvl">
          <ac:chgData name="Sarah Kennedy-Berge" userId="25dfda3322cd958b" providerId="LiveId" clId="{5BAA82EE-505A-354A-B134-47E236D2E7EE}" dt="2023-09-26T19:39:53.705" v="919" actId="1038"/>
          <ac:picMkLst>
            <pc:docMk/>
            <pc:sldMk cId="1588495834" sldId="266"/>
            <ac:picMk id="6150" creationId="{476BAE06-97F8-E748-EE91-F4722F9B3B21}"/>
          </ac:picMkLst>
        </pc:picChg>
      </pc:sldChg>
      <pc:sldChg chg="addSp modSp new">
        <pc:chgData name="Sarah Kennedy-Berge" userId="25dfda3322cd958b" providerId="LiveId" clId="{5BAA82EE-505A-354A-B134-47E236D2E7EE}" dt="2023-09-26T19:43:11.242" v="1024" actId="1076"/>
        <pc:sldMkLst>
          <pc:docMk/>
          <pc:sldMk cId="1556782874" sldId="267"/>
        </pc:sldMkLst>
        <pc:picChg chg="add mod">
          <ac:chgData name="Sarah Kennedy-Berge" userId="25dfda3322cd958b" providerId="LiveId" clId="{5BAA82EE-505A-354A-B134-47E236D2E7EE}" dt="2023-09-26T19:43:11.242" v="1024" actId="1076"/>
          <ac:picMkLst>
            <pc:docMk/>
            <pc:sldMk cId="1556782874" sldId="267"/>
            <ac:picMk id="7170" creationId="{860B523B-D674-D20C-52ED-EFDC0213E308}"/>
          </ac:picMkLst>
        </pc:picChg>
      </pc:sldChg>
      <pc:sldChg chg="addSp delSp modSp new mod setBg">
        <pc:chgData name="Sarah Kennedy-Berge" userId="25dfda3322cd958b" providerId="LiveId" clId="{5BAA82EE-505A-354A-B134-47E236D2E7EE}" dt="2023-09-26T19:49:23.933" v="1054" actId="27636"/>
        <pc:sldMkLst>
          <pc:docMk/>
          <pc:sldMk cId="1282135396" sldId="268"/>
        </pc:sldMkLst>
        <pc:spChg chg="del">
          <ac:chgData name="Sarah Kennedy-Berge" userId="25dfda3322cd958b" providerId="LiveId" clId="{5BAA82EE-505A-354A-B134-47E236D2E7EE}" dt="2023-09-26T19:47:07.084" v="1043" actId="478"/>
          <ac:spMkLst>
            <pc:docMk/>
            <pc:sldMk cId="1282135396" sldId="268"/>
            <ac:spMk id="2" creationId="{77B163A6-B256-7EFB-1541-FDC58CB43EC6}"/>
          </ac:spMkLst>
        </pc:spChg>
        <pc:spChg chg="mod ord">
          <ac:chgData name="Sarah Kennedy-Berge" userId="25dfda3322cd958b" providerId="LiveId" clId="{5BAA82EE-505A-354A-B134-47E236D2E7EE}" dt="2023-09-26T19:49:23.933" v="1054" actId="27636"/>
          <ac:spMkLst>
            <pc:docMk/>
            <pc:sldMk cId="1282135396" sldId="268"/>
            <ac:spMk id="3" creationId="{992CB297-8670-47CA-292A-24C2ACF1FFA6}"/>
          </ac:spMkLst>
        </pc:spChg>
        <pc:spChg chg="add">
          <ac:chgData name="Sarah Kennedy-Berge" userId="25dfda3322cd958b" providerId="LiveId" clId="{5BAA82EE-505A-354A-B134-47E236D2E7EE}" dt="2023-09-26T19:49:08.412" v="1050" actId="26606"/>
          <ac:spMkLst>
            <pc:docMk/>
            <pc:sldMk cId="1282135396" sldId="268"/>
            <ac:spMk id="8199" creationId="{E0B51387-DF62-4500-88D6-AEF5409C4DD9}"/>
          </ac:spMkLst>
        </pc:spChg>
        <pc:spChg chg="add">
          <ac:chgData name="Sarah Kennedy-Berge" userId="25dfda3322cd958b" providerId="LiveId" clId="{5BAA82EE-505A-354A-B134-47E236D2E7EE}" dt="2023-09-26T19:49:08.412" v="1050" actId="26606"/>
          <ac:spMkLst>
            <pc:docMk/>
            <pc:sldMk cId="1282135396" sldId="268"/>
            <ac:spMk id="8201" creationId="{1A67FB93-E092-450C-8675-960F10D5CBD6}"/>
          </ac:spMkLst>
        </pc:spChg>
        <pc:picChg chg="add mod">
          <ac:chgData name="Sarah Kennedy-Berge" userId="25dfda3322cd958b" providerId="LiveId" clId="{5BAA82EE-505A-354A-B134-47E236D2E7EE}" dt="2023-09-26T19:49:08.412" v="1050" actId="26606"/>
          <ac:picMkLst>
            <pc:docMk/>
            <pc:sldMk cId="1282135396" sldId="268"/>
            <ac:picMk id="8194" creationId="{EF4E4DE0-F0ED-6A96-B120-DFAA9887A731}"/>
          </ac:picMkLst>
        </pc:picChg>
        <pc:cxnChg chg="add">
          <ac:chgData name="Sarah Kennedy-Berge" userId="25dfda3322cd958b" providerId="LiveId" clId="{5BAA82EE-505A-354A-B134-47E236D2E7EE}" dt="2023-09-26T19:49:08.412" v="1050" actId="26606"/>
          <ac:cxnSpMkLst>
            <pc:docMk/>
            <pc:sldMk cId="1282135396" sldId="268"/>
            <ac:cxnSpMk id="8203" creationId="{F0748755-DDBC-46D0-91EC-1212A8EE2B4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3D70-91AA-429A-BD57-1CB6792B3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136" y="1078030"/>
            <a:ext cx="9288096" cy="2956718"/>
          </a:xfrm>
        </p:spPr>
        <p:txBody>
          <a:bodyPr anchor="t">
            <a:noAutofit/>
          </a:bodyPr>
          <a:lstStyle>
            <a:lvl1pPr algn="l">
              <a:defRPr sz="6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5D245-B564-481D-A323-F73C5BCA8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136" y="4455621"/>
            <a:ext cx="9288096" cy="1435331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72EE-51B3-4C0C-A460-4684AB07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422A5-3076-413B-84CB-ED3BA417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67C68-40D5-477E-9DBC-C28FD4B1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2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C900-05BC-4021-B69F-2DAF974B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26E227-253A-44A0-9404-1CFD8CE41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5A02-0FC4-41C8-A13C-4C929B28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59378-C430-49DB-B2D6-E32FBBCD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9D57D-CB8E-4E67-AE2D-2790E2AA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4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CF945-D70F-49C1-8CE5-5758C116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82100" y="1091381"/>
            <a:ext cx="2171700" cy="495336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DB721-04AA-4330-8045-3F2D9BB4B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91381"/>
            <a:ext cx="8265340" cy="495336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8C15-991C-4C71-8DCD-DB3B38888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28CC3-5830-4EFA-B28E-1648904D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91B6-E419-4483-9B66-3C758788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447C6A-78C3-4687-9A71-A05DBF6700DE}"/>
              </a:ext>
            </a:extLst>
          </p:cNvPr>
          <p:cNvCxnSpPr>
            <a:cxnSpLocks/>
          </p:cNvCxnSpPr>
          <p:nvPr/>
        </p:nvCxnSpPr>
        <p:spPr>
          <a:xfrm>
            <a:off x="11387805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46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EE2F5-9D3C-4BE7-9AD5-335B31CF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8C4F-4BF6-47CF-ABEE-2B12748C4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39070-70D2-4DD1-A439-155343FE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1AB30-CD74-471D-9FA6-ADC0C901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37C4-F19E-4521-8DCB-4E0CF9CA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4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007D-9B1D-4E2C-B38F-29C6820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9127"/>
            <a:ext cx="9272260" cy="3472874"/>
          </a:xfrm>
        </p:spPr>
        <p:txBody>
          <a:bodyPr anchor="t">
            <a:normAutofit/>
          </a:bodyPr>
          <a:lstStyle>
            <a:lvl1pPr>
              <a:defRPr sz="40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0C51B-B525-4032-9D08-2978D7367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0939" y="4572000"/>
            <a:ext cx="9272262" cy="1320801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8851-4DCC-447C-828A-5F7E66F7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94542-CAEF-4D6C-BE6A-BC100F05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DE40-8468-4051-9703-B751608A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6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F7AE-3892-4896-8C15-7A35A41E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88136"/>
            <a:ext cx="9890066" cy="129422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D9A26-86F1-4817-B243-4DE63B4F1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2185" y="2440568"/>
            <a:ext cx="4841505" cy="38012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4BF9B-EA16-48C8-96B9-7A66051BE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40568"/>
            <a:ext cx="4806002" cy="3801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E2D9F-1FCE-4A1C-996E-DB05777A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29E05-3F6C-40BF-9324-118588B6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BE013-C5C0-4CBD-982E-36F037F7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7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D885-5FE5-4407-BE4D-FAD01C40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84333"/>
            <a:ext cx="9949455" cy="8388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22A77-C134-4857-83E5-51217D3C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088" y="1923190"/>
            <a:ext cx="4816475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ECBFE-C62C-471B-BFE4-1272EAC34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2088" y="2825791"/>
            <a:ext cx="4816475" cy="33638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0AFC6-F407-4F35-BD37-B32F9B403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5482" y="1923190"/>
            <a:ext cx="4824913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D60D5-0F83-46CB-92F3-849FC08E6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5482" y="2825791"/>
            <a:ext cx="4824913" cy="3363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5AE694-5CA0-48DA-90D3-EC42BD1D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40A80D-4CCB-4899-9E1D-A5967F4E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53A9D-469A-4ED9-99A1-7E4B115F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C91E-0A11-4E5D-9B8D-5316E73A2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8A8D1-71AD-4F9F-B393-9EED83FEF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36922-9A4C-453D-9B70-0C3A7028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EF2-65DC-4E28-9AA4-5115ACB0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1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8B02B-A32A-4383-BBC7-0C383390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F7E77-47E0-4F9E-9148-8D0C59C0C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005A2-ECF0-4759-A17B-FDECE806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9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DD4B-5676-477E-8C52-4C1CF160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4448"/>
            <a:ext cx="3785860" cy="1554362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A3E63-EB15-4D82-BF2B-36BB030C4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0" y="922689"/>
            <a:ext cx="548600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E994E-BAB7-43DC-A0E4-C779CF2A3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701254"/>
            <a:ext cx="3785860" cy="31677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EFAAA-1B70-42AA-ADCC-F49B5813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7B6CC-1C13-4F34-AC86-CCD442C8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1B638-9061-41AD-AF47-73A4AF8B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5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3C43-1676-4A29-83F9-D788ED2E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7280"/>
            <a:ext cx="3785860" cy="1559740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14A903-97C7-4349-B8CE-1BBED1942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4500" y="1143000"/>
            <a:ext cx="54864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0A9F58-4AEB-4286-98F7-3C77AA913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697480"/>
            <a:ext cx="3785860" cy="30934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55A58-F085-4500-AF61-045B12C8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36470-561D-49AE-AC84-B79D483F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F2BE2-DF21-4683-9D5F-849A525F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0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438DC-3CEE-4170-9B1C-BAC05CD8C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90245"/>
            <a:ext cx="9922764" cy="12942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19D24-DCBE-47F9-8B85-8A118B02B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8136" y="2447778"/>
            <a:ext cx="9922764" cy="383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F5788-BDCE-49E2-80AE-31C739C6A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5200" y="6389688"/>
            <a:ext cx="36953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5844-8163-4D82-BEFC-BC2D8D511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940" y="6389688"/>
            <a:ext cx="4433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8A50-C435-4220-82C6-C8D62A7C9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3190" y="6389688"/>
            <a:ext cx="940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8689CE0-64D2-447C-9C1F-872D111D8AC3}"/>
              </a:ext>
            </a:extLst>
          </p:cNvPr>
          <p:cNvCxnSpPr>
            <a:cxnSpLocks/>
          </p:cNvCxnSpPr>
          <p:nvPr/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42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67" r:id="rId6"/>
    <p:sldLayoutId id="2147483763" r:id="rId7"/>
    <p:sldLayoutId id="2147483764" r:id="rId8"/>
    <p:sldLayoutId id="2147483765" r:id="rId9"/>
    <p:sldLayoutId id="2147483766" r:id="rId10"/>
    <p:sldLayoutId id="214748376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511C99DC-C3C5-4EBE-91DD-345109C3D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5919" y="955406"/>
            <a:ext cx="5015211" cy="3495365"/>
          </a:xfrm>
        </p:spPr>
        <p:txBody>
          <a:bodyPr anchor="b">
            <a:normAutofit/>
          </a:bodyPr>
          <a:lstStyle/>
          <a:p>
            <a:r>
              <a:rPr lang="en-US" sz="6000">
                <a:cs typeface="Calibri Light"/>
              </a:rPr>
              <a:t>SEDIN</a:t>
            </a:r>
            <a:endParaRPr lang="en-US" sz="6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3673" y="1022130"/>
            <a:ext cx="5177979" cy="137879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>
                <a:cs typeface="Calibri"/>
              </a:rPr>
              <a:t>Creative Methods for Successful Inclusion in Multicultural Schools</a:t>
            </a:r>
            <a:endParaRPr lang="en-US" sz="36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84" y="1186792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ed bird with yellow text&#10;&#10;Description automatically generated">
            <a:extLst>
              <a:ext uri="{FF2B5EF4-FFF2-40B4-BE49-F238E27FC236}">
                <a16:creationId xmlns:a16="http://schemas.microsoft.com/office/drawing/2014/main" id="{B4058317-6FD1-0368-8C58-6070C7A7FB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13676"/>
          <a:stretch/>
        </p:blipFill>
        <p:spPr>
          <a:xfrm>
            <a:off x="6705594" y="1"/>
            <a:ext cx="5486407" cy="6857999"/>
          </a:xfrm>
          <a:prstGeom prst="rect">
            <a:avLst/>
          </a:prstGeom>
        </p:spPr>
      </p:pic>
      <p:pic>
        <p:nvPicPr>
          <p:cNvPr id="5" name="Picture 4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02C5288C-CC6F-4341-0E7D-C602517A6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26" y="5775997"/>
            <a:ext cx="2743200" cy="78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809A9-1124-A2CE-4692-D7E14EFD9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Cosmic Education</a:t>
            </a:r>
          </a:p>
        </p:txBody>
      </p:sp>
      <p:pic>
        <p:nvPicPr>
          <p:cNvPr id="5122" name="Picture 2" descr="Cosmic Education and its Role in the Elementary Classroom">
            <a:extLst>
              <a:ext uri="{FF2B5EF4-FFF2-40B4-BE49-F238E27FC236}">
                <a16:creationId xmlns:a16="http://schemas.microsoft.com/office/drawing/2014/main" id="{DE7E6D7B-E831-8E72-1837-987F670F5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453" y="1630125"/>
            <a:ext cx="8219094" cy="521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06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4533-58DD-B133-F747-9835DC348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The Great Lessons (Stories)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B9E56E4-FB6A-F27A-2DCD-34F4A3FCF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01" y="2355768"/>
            <a:ext cx="2217654" cy="21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A giant species of trilobite inhabited Australian waters half a billion  years ago">
            <a:extLst>
              <a:ext uri="{FF2B5EF4-FFF2-40B4-BE49-F238E27FC236}">
                <a16:creationId xmlns:a16="http://schemas.microsoft.com/office/drawing/2014/main" id="{7072D966-44A2-035A-65DC-80A803166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64" y="2384473"/>
            <a:ext cx="2117760" cy="212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10 Incredible Ancient Cave Paintings">
            <a:extLst>
              <a:ext uri="{FF2B5EF4-FFF2-40B4-BE49-F238E27FC236}">
                <a16:creationId xmlns:a16="http://schemas.microsoft.com/office/drawing/2014/main" id="{91FED538-DEDC-EA6B-6D17-8E209D768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34" y="2384473"/>
            <a:ext cx="2117760" cy="212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ieroglyph | Definition, History, &amp; Facts | Britannica">
            <a:extLst>
              <a:ext uri="{FF2B5EF4-FFF2-40B4-BE49-F238E27FC236}">
                <a16:creationId xmlns:a16="http://schemas.microsoft.com/office/drawing/2014/main" id="{147BD021-F23C-F343-B0A9-7A556C82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094" y="2355768"/>
            <a:ext cx="2117760" cy="21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Maya Number System and Mathematics - KS2 - Maya Archaeologist">
            <a:extLst>
              <a:ext uri="{FF2B5EF4-FFF2-40B4-BE49-F238E27FC236}">
                <a16:creationId xmlns:a16="http://schemas.microsoft.com/office/drawing/2014/main" id="{476BAE06-97F8-E748-EE91-F4722F9B3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354" y="2355768"/>
            <a:ext cx="2117760" cy="21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2FCD19-A951-1430-D1F5-5A5F826F7EF2}"/>
              </a:ext>
            </a:extLst>
          </p:cNvPr>
          <p:cNvSpPr txBox="1"/>
          <p:nvPr/>
        </p:nvSpPr>
        <p:spPr>
          <a:xfrm>
            <a:off x="620001" y="4721629"/>
            <a:ext cx="184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dirty="0"/>
              <a:t>The Story of the Universe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15E29-D29A-A496-440C-A9519D99CAB2}"/>
              </a:ext>
            </a:extLst>
          </p:cNvPr>
          <p:cNvSpPr txBox="1"/>
          <p:nvPr/>
        </p:nvSpPr>
        <p:spPr>
          <a:xfrm>
            <a:off x="2837655" y="4721629"/>
            <a:ext cx="184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dirty="0"/>
              <a:t>The Coming of Life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D600AC-8046-5314-64BE-EC5E3A11E150}"/>
              </a:ext>
            </a:extLst>
          </p:cNvPr>
          <p:cNvSpPr txBox="1"/>
          <p:nvPr/>
        </p:nvSpPr>
        <p:spPr>
          <a:xfrm>
            <a:off x="5175717" y="4721629"/>
            <a:ext cx="184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dirty="0"/>
              <a:t>The Coming of Humans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C41DD2-E098-9E50-4EE0-02187F2A1490}"/>
              </a:ext>
            </a:extLst>
          </p:cNvPr>
          <p:cNvSpPr txBox="1"/>
          <p:nvPr/>
        </p:nvSpPr>
        <p:spPr>
          <a:xfrm>
            <a:off x="7365691" y="4721629"/>
            <a:ext cx="184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dirty="0"/>
              <a:t>The Story of Writing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C6E5F6-57B2-40E1-3E9D-95DB04BE1A56}"/>
              </a:ext>
            </a:extLst>
          </p:cNvPr>
          <p:cNvSpPr txBox="1"/>
          <p:nvPr/>
        </p:nvSpPr>
        <p:spPr>
          <a:xfrm>
            <a:off x="9549951" y="4721628"/>
            <a:ext cx="184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dirty="0"/>
              <a:t>The Story of Numbers</a:t>
            </a:r>
          </a:p>
        </p:txBody>
      </p:sp>
    </p:spTree>
    <p:extLst>
      <p:ext uri="{BB962C8B-B14F-4D97-AF65-F5344CB8AC3E}">
        <p14:creationId xmlns:p14="http://schemas.microsoft.com/office/powerpoint/2010/main" val="1588495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60B523B-D674-D20C-52ED-EFDC0213E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444" y="683028"/>
            <a:ext cx="9265112" cy="549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78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8198">
            <a:extLst>
              <a:ext uri="{FF2B5EF4-FFF2-40B4-BE49-F238E27FC236}">
                <a16:creationId xmlns:a16="http://schemas.microsoft.com/office/drawing/2014/main" id="{E0B51387-DF62-4500-88D6-AEF5409C4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1" name="Rectangle 8200">
            <a:extLst>
              <a:ext uri="{FF2B5EF4-FFF2-40B4-BE49-F238E27FC236}">
                <a16:creationId xmlns:a16="http://schemas.microsoft.com/office/drawing/2014/main" id="{1A67FB93-E092-450C-8675-960F10D5C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Where is the center of the universe? | Live Science">
            <a:extLst>
              <a:ext uri="{FF2B5EF4-FFF2-40B4-BE49-F238E27FC236}">
                <a16:creationId xmlns:a16="http://schemas.microsoft.com/office/drawing/2014/main" id="{EF4E4DE0-F0ED-6A96-B120-DFAA9887A7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814"/>
          <a:stretch/>
        </p:blipFill>
        <p:spPr bwMode="auto">
          <a:xfrm>
            <a:off x="20" y="10"/>
            <a:ext cx="12191980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203" name="Straight Connector 8202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3881"/>
            <a:ext cx="804195" cy="0"/>
          </a:xfrm>
          <a:prstGeom prst="line">
            <a:avLst/>
          </a:prstGeom>
          <a:ln w="857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CB297-8670-47CA-292A-24C2ACF1F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135" y="598528"/>
            <a:ext cx="6089765" cy="5687972"/>
          </a:xfrm>
        </p:spPr>
        <p:txBody>
          <a:bodyPr>
            <a:normAutofit fontScale="85000" lnSpcReduction="20000"/>
          </a:bodyPr>
          <a:lstStyle/>
          <a:p>
            <a:pPr marL="0" indent="0" rtl="0" fontAlgn="base">
              <a:buNone/>
            </a:pPr>
            <a:r>
              <a:rPr lang="en-GB" sz="4000" b="1" i="1" u="none" strike="noStrike" dirty="0">
                <a:solidFill>
                  <a:srgbClr val="FFFFFF"/>
                </a:solidFill>
                <a:effectLst/>
              </a:rPr>
              <a:t>“But it is not always as easy to present the whole as it is to present </a:t>
            </a:r>
            <a:r>
              <a:rPr lang="en-US" sz="4000" b="0" i="0" dirty="0">
                <a:solidFill>
                  <a:srgbClr val="FFFFFF"/>
                </a:solidFill>
                <a:effectLst/>
              </a:rPr>
              <a:t>​</a:t>
            </a:r>
            <a:r>
              <a:rPr lang="en-GB" sz="4000" b="1" i="1" u="none" strike="noStrike" dirty="0">
                <a:solidFill>
                  <a:srgbClr val="FFFFFF"/>
                </a:solidFill>
                <a:effectLst/>
              </a:rPr>
              <a:t>a detail. Then it does not suffice for the teacher to limit herself to loving and understanding the child. She must first love and understand the universe.”</a:t>
            </a:r>
            <a:r>
              <a:rPr lang="en-US" sz="4000" b="0" i="0" dirty="0">
                <a:solidFill>
                  <a:srgbClr val="FFFFFF"/>
                </a:solidFill>
                <a:effectLst/>
              </a:rPr>
              <a:t>​</a:t>
            </a:r>
          </a:p>
          <a:p>
            <a:pPr rtl="0" fontAlgn="base"/>
            <a:r>
              <a:rPr lang="en-GB" b="0" i="0" u="none" strike="noStrike" dirty="0">
                <a:solidFill>
                  <a:srgbClr val="FFFFFF"/>
                </a:solidFill>
                <a:effectLst/>
              </a:rPr>
              <a:t>Maria Montessori, From Childhood to Adolescence</a:t>
            </a:r>
            <a:endParaRPr lang="en-NO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3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A058-0242-E361-654F-DA568DDEF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</a:t>
            </a:r>
          </a:p>
        </p:txBody>
      </p:sp>
      <p:pic>
        <p:nvPicPr>
          <p:cNvPr id="4" name="Picture 3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7282299D-DD1D-63EC-5393-406C1DF18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0" y="1238392"/>
            <a:ext cx="2743200" cy="997934"/>
          </a:xfrm>
          <a:prstGeom prst="rect">
            <a:avLst/>
          </a:prstGeom>
        </p:spPr>
      </p:pic>
      <p:pic>
        <p:nvPicPr>
          <p:cNvPr id="5" name="Picture 4" descr="A logo of a group of people&#10;&#10;Description automatically generated">
            <a:extLst>
              <a:ext uri="{FF2B5EF4-FFF2-40B4-BE49-F238E27FC236}">
                <a16:creationId xmlns:a16="http://schemas.microsoft.com/office/drawing/2014/main" id="{51C923FC-558A-58F7-2194-6458A20BD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3962916"/>
            <a:ext cx="2338491" cy="2408393"/>
          </a:xfrm>
          <a:prstGeom prst="rect">
            <a:avLst/>
          </a:prstGeom>
        </p:spPr>
      </p:pic>
      <p:pic>
        <p:nvPicPr>
          <p:cNvPr id="6" name="Picture 5" descr="A red circle with text and a book and a cup&#10;&#10;Description automatically generated">
            <a:extLst>
              <a:ext uri="{FF2B5EF4-FFF2-40B4-BE49-F238E27FC236}">
                <a16:creationId xmlns:a16="http://schemas.microsoft.com/office/drawing/2014/main" id="{A99EBD1E-3334-3D73-6F9C-6F5D3979B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460" y="2394872"/>
            <a:ext cx="2078656" cy="2078656"/>
          </a:xfrm>
          <a:prstGeom prst="rect">
            <a:avLst/>
          </a:prstGeom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8C8A9DAB-F0F8-1FDF-FA94-FC92993F2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1029383"/>
            <a:ext cx="2743200" cy="1875521"/>
          </a:xfrm>
          <a:prstGeom prst="rect">
            <a:avLst/>
          </a:prstGeom>
        </p:spPr>
      </p:pic>
      <p:pic>
        <p:nvPicPr>
          <p:cNvPr id="9" name="Picture 8" descr="A logo with a black and red cube&#10;&#10;Description automatically generated">
            <a:extLst>
              <a:ext uri="{FF2B5EF4-FFF2-40B4-BE49-F238E27FC236}">
                <a16:creationId xmlns:a16="http://schemas.microsoft.com/office/drawing/2014/main" id="{0447E699-54DF-D474-D36F-746528B23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850" y="4170258"/>
            <a:ext cx="1682750" cy="2338492"/>
          </a:xfrm>
          <a:prstGeom prst="rect">
            <a:avLst/>
          </a:prstGeom>
        </p:spPr>
      </p:pic>
      <p:pic>
        <p:nvPicPr>
          <p:cNvPr id="1026" name="Picture 2" descr="ELORIS S.A.">
            <a:extLst>
              <a:ext uri="{FF2B5EF4-FFF2-40B4-BE49-F238E27FC236}">
                <a16:creationId xmlns:a16="http://schemas.microsoft.com/office/drawing/2014/main" id="{BD348892-EF43-C672-0139-3F2B7586F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75" y="2784402"/>
            <a:ext cx="3844925" cy="96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rctica">
            <a:extLst>
              <a:ext uri="{FF2B5EF4-FFF2-40B4-BE49-F238E27FC236}">
                <a16:creationId xmlns:a16="http://schemas.microsoft.com/office/drawing/2014/main" id="{65BF52E9-E68F-9BB8-EBD0-C1AA62AD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4898831"/>
            <a:ext cx="23622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entre of Higher Education in Theatre Studies – Faidra Project EU">
            <a:extLst>
              <a:ext uri="{FF2B5EF4-FFF2-40B4-BE49-F238E27FC236}">
                <a16:creationId xmlns:a16="http://schemas.microsoft.com/office/drawing/2014/main" id="{1D66EA77-C885-35DA-84A0-0DFE1635F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92" y="1869110"/>
            <a:ext cx="1308608" cy="21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A6CDB6-F8D7-A7EE-50D5-71CE5D8E2906}"/>
              </a:ext>
            </a:extLst>
          </p:cNvPr>
          <p:cNvSpPr txBox="1"/>
          <p:nvPr/>
        </p:nvSpPr>
        <p:spPr>
          <a:xfrm>
            <a:off x="1597025" y="3163338"/>
            <a:ext cx="1682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>
                <a:solidFill>
                  <a:schemeClr val="bg1">
                    <a:lumMod val="50000"/>
                  </a:schemeClr>
                </a:solidFill>
                <a:latin typeface="Lava Telugu Medium" pitchFamily="2" charset="77"/>
                <a:cs typeface="Lava Telugu Medium" pitchFamily="2" charset="77"/>
              </a:rPr>
              <a:t>Center of Higher Education in Theater Studies</a:t>
            </a:r>
          </a:p>
        </p:txBody>
      </p:sp>
      <p:pic>
        <p:nvPicPr>
          <p:cNvPr id="1038" name="Picture 14" descr="ISPG logo">
            <a:extLst>
              <a:ext uri="{FF2B5EF4-FFF2-40B4-BE49-F238E27FC236}">
                <a16:creationId xmlns:a16="http://schemas.microsoft.com/office/drawing/2014/main" id="{0BF1505B-264B-D9FE-EA0A-7F0E57A108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7" b="19161"/>
          <a:stretch/>
        </p:blipFill>
        <p:spPr bwMode="auto">
          <a:xfrm>
            <a:off x="8839200" y="4898830"/>
            <a:ext cx="2540000" cy="147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04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2D40D-A270-613B-DF0A-C0EB080CD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Two Methodologies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F7510-A566-D4CE-DE74-D17EF7690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Creative Learning</a:t>
            </a:r>
          </a:p>
        </p:txBody>
      </p:sp>
      <p:pic>
        <p:nvPicPr>
          <p:cNvPr id="10" name="Content Placeholder 9" descr="A group of kids with their hands up&#10;&#10;Description automatically generated">
            <a:extLst>
              <a:ext uri="{FF2B5EF4-FFF2-40B4-BE49-F238E27FC236}">
                <a16:creationId xmlns:a16="http://schemas.microsoft.com/office/drawing/2014/main" id="{BE7CC5AE-47CF-1335-BDD3-977C35724B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40" y="2825750"/>
            <a:ext cx="4012789" cy="336391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1B9270-B484-ECD0-8717-FCAB982BF9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NO" dirty="0"/>
              <a:t>Montessori Method</a:t>
            </a:r>
          </a:p>
        </p:txBody>
      </p:sp>
      <p:pic>
        <p:nvPicPr>
          <p:cNvPr id="12" name="Content Placeholder 11" descr="A group of children playing on a rug&#10;&#10;Description automatically generated">
            <a:extLst>
              <a:ext uri="{FF2B5EF4-FFF2-40B4-BE49-F238E27FC236}">
                <a16:creationId xmlns:a16="http://schemas.microsoft.com/office/drawing/2014/main" id="{96055DB3-9E98-931C-6864-0D7FEA04EC3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482" y="2993390"/>
            <a:ext cx="4012789" cy="3363913"/>
          </a:xfrm>
        </p:spPr>
      </p:pic>
    </p:spTree>
    <p:extLst>
      <p:ext uri="{BB962C8B-B14F-4D97-AF65-F5344CB8AC3E}">
        <p14:creationId xmlns:p14="http://schemas.microsoft.com/office/powerpoint/2010/main" val="251261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69A3B-4858-AF20-902D-C1E448C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Goals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03DE5-2D71-9877-828E-ED76DA92F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 dirty="0"/>
              <a:t>Social inclusion</a:t>
            </a:r>
          </a:p>
          <a:p>
            <a:r>
              <a:rPr lang="en-NO" dirty="0"/>
              <a:t>Cooperation and collaboration in the classroom</a:t>
            </a:r>
          </a:p>
          <a:p>
            <a:r>
              <a:rPr lang="en-NO" dirty="0"/>
              <a:t>Improve classroom environment</a:t>
            </a:r>
          </a:p>
          <a:p>
            <a:r>
              <a:rPr lang="en-GB" dirty="0"/>
              <a:t>F</a:t>
            </a:r>
            <a:r>
              <a:rPr lang="en-NO" dirty="0"/>
              <a:t>acilitate acquisition of knowledge</a:t>
            </a:r>
          </a:p>
        </p:txBody>
      </p:sp>
      <p:pic>
        <p:nvPicPr>
          <p:cNvPr id="4" name="Picture 3" descr="A red bird with yellow text&#10;&#10;Description automatically generated">
            <a:extLst>
              <a:ext uri="{FF2B5EF4-FFF2-40B4-BE49-F238E27FC236}">
                <a16:creationId xmlns:a16="http://schemas.microsoft.com/office/drawing/2014/main" id="{5A201D6D-0A70-413A-63EE-B2391A803F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13676"/>
          <a:stretch/>
        </p:blipFill>
        <p:spPr>
          <a:xfrm>
            <a:off x="7909560" y="1504956"/>
            <a:ext cx="4282441" cy="535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7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1CC1FBA-66BE-437A-BCBC-ED8178A68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68C92D-065B-6DC6-DDB7-4B5B8999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3955718"/>
            <a:ext cx="6438024" cy="2350211"/>
          </a:xfrm>
        </p:spPr>
        <p:txBody>
          <a:bodyPr>
            <a:normAutofit/>
          </a:bodyPr>
          <a:lstStyle/>
          <a:p>
            <a:r>
              <a:rPr lang="en-US" sz="4000" dirty="0"/>
              <a:t>Dublin Teacher Training </a:t>
            </a:r>
          </a:p>
        </p:txBody>
      </p:sp>
      <p:pic>
        <p:nvPicPr>
          <p:cNvPr id="4" name="Content Placeholder 3" descr="31aaead8-0819-4644-a6aa-b45c00a4a72f.jpg">
            <a:extLst>
              <a:ext uri="{FF2B5EF4-FFF2-40B4-BE49-F238E27FC236}">
                <a16:creationId xmlns:a16="http://schemas.microsoft.com/office/drawing/2014/main" id="{4F57C09A-FD4D-E269-FF98-9687EA5965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91" t="38089" r="-91" b="24305"/>
          <a:stretch/>
        </p:blipFill>
        <p:spPr>
          <a:xfrm>
            <a:off x="20" y="1"/>
            <a:ext cx="12191992" cy="343868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9BA74B-ECB4-4E0C-ADC9-17655FFE15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05226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IMG_4485.jpg">
            <a:extLst>
              <a:ext uri="{FF2B5EF4-FFF2-40B4-BE49-F238E27FC236}">
                <a16:creationId xmlns:a16="http://schemas.microsoft.com/office/drawing/2014/main" id="{3EE294AD-7C92-7DFF-431D-391C680511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804668" y="3768390"/>
            <a:ext cx="1823107" cy="243080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483B01-9FCA-7627-FD97-898A9360FF6F}"/>
              </a:ext>
            </a:extLst>
          </p:cNvPr>
          <p:cNvSpPr txBox="1"/>
          <p:nvPr/>
        </p:nvSpPr>
        <p:spPr>
          <a:xfrm>
            <a:off x="4417390" y="5300869"/>
            <a:ext cx="2893391" cy="9055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3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7A006-5BC2-A2F7-7E45-C1EF177E5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Lesvos Final Transnational Meeting</a:t>
            </a:r>
          </a:p>
        </p:txBody>
      </p:sp>
      <p:pic>
        <p:nvPicPr>
          <p:cNvPr id="2050" name="Picture 2" descr="ERASMUS+ SEDIN - ELORIS S.A.">
            <a:extLst>
              <a:ext uri="{FF2B5EF4-FFF2-40B4-BE49-F238E27FC236}">
                <a16:creationId xmlns:a16="http://schemas.microsoft.com/office/drawing/2014/main" id="{71CDAAC5-9E53-4B34-A119-75EF0D2A68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62" y="1945178"/>
            <a:ext cx="8698875" cy="42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768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48578-6657-2911-05E2-4B44B430D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Teacher Responses – how SEDIN helped</a:t>
            </a:r>
          </a:p>
        </p:txBody>
      </p:sp>
      <p:pic>
        <p:nvPicPr>
          <p:cNvPr id="3074" name="Picture 2" descr="No photo description available.">
            <a:extLst>
              <a:ext uri="{FF2B5EF4-FFF2-40B4-BE49-F238E27FC236}">
                <a16:creationId xmlns:a16="http://schemas.microsoft.com/office/drawing/2014/main" id="{155B573B-CB95-4568-C968-169776FBEB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19" y="3429000"/>
            <a:ext cx="10748561" cy="19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04453929-CA4C-30D4-8621-D8BC1C7B42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46861" y="372591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O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8A0087A9-B5FD-EF66-6FE3-095197698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46861" y="39386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O"/>
          </a:p>
        </p:txBody>
      </p:sp>
      <p:pic>
        <p:nvPicPr>
          <p:cNvPr id="8" name="Picture 7" descr="A red bird with yellow text&#10;&#10;Description automatically generated">
            <a:extLst>
              <a:ext uri="{FF2B5EF4-FFF2-40B4-BE49-F238E27FC236}">
                <a16:creationId xmlns:a16="http://schemas.microsoft.com/office/drawing/2014/main" id="{4F983D26-E9DA-6DE0-AD1E-FC5B99469C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13676"/>
          <a:stretch/>
        </p:blipFill>
        <p:spPr>
          <a:xfrm>
            <a:off x="10235738" y="446571"/>
            <a:ext cx="1550324" cy="193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2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1B1731-39D9-4145-8343-C209E1F09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5C7FD2-3D30-892E-8056-DAAD175B2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3" y="1069848"/>
            <a:ext cx="6308775" cy="2049620"/>
          </a:xfrm>
        </p:spPr>
        <p:txBody>
          <a:bodyPr>
            <a:normAutofit/>
          </a:bodyPr>
          <a:lstStyle/>
          <a:p>
            <a:r>
              <a:rPr lang="en-NO" sz="5600"/>
              <a:t>Core Montessori Principles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683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56C64-53A7-82A0-D50B-7AD1959BE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174" y="2872479"/>
            <a:ext cx="6223996" cy="310597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NO" sz="2400" dirty="0"/>
              <a:t>Montessori approach as a life philosophy</a:t>
            </a:r>
          </a:p>
          <a:p>
            <a:r>
              <a:rPr lang="en-NO" sz="2400" dirty="0"/>
              <a:t>The prepared environment</a:t>
            </a:r>
          </a:p>
          <a:p>
            <a:r>
              <a:rPr lang="en-NO" sz="2400" dirty="0"/>
              <a:t>The role of the adult</a:t>
            </a:r>
          </a:p>
          <a:p>
            <a:r>
              <a:rPr lang="en-NO" sz="2400" dirty="0"/>
              <a:t>Concentration</a:t>
            </a:r>
          </a:p>
          <a:p>
            <a:r>
              <a:rPr lang="en-NO" sz="2400" dirty="0"/>
              <a:t>Independent learning</a:t>
            </a:r>
          </a:p>
          <a:p>
            <a:r>
              <a:rPr lang="en-NO" sz="2400"/>
              <a:t>Social and moral development</a:t>
            </a:r>
            <a:endParaRPr lang="en-NO" sz="2400" dirty="0"/>
          </a:p>
        </p:txBody>
      </p:sp>
      <p:pic>
        <p:nvPicPr>
          <p:cNvPr id="5" name="Picture 4" descr="A close-up of a puzzle&#10;&#10;Description automatically generated">
            <a:extLst>
              <a:ext uri="{FF2B5EF4-FFF2-40B4-BE49-F238E27FC236}">
                <a16:creationId xmlns:a16="http://schemas.microsoft.com/office/drawing/2014/main" id="{0F965E5B-C6A0-76B5-E59A-6C9AAC3D7B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34" r="31299"/>
          <a:stretch/>
        </p:blipFill>
        <p:spPr>
          <a:xfrm>
            <a:off x="8534400" y="10"/>
            <a:ext cx="365760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293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Rectangle 4117">
            <a:extLst>
              <a:ext uri="{FF2B5EF4-FFF2-40B4-BE49-F238E27FC236}">
                <a16:creationId xmlns:a16="http://schemas.microsoft.com/office/drawing/2014/main" id="{E0B51387-DF62-4500-88D6-AEF5409C4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9" name="Rectangle 4118">
            <a:extLst>
              <a:ext uri="{FF2B5EF4-FFF2-40B4-BE49-F238E27FC236}">
                <a16:creationId xmlns:a16="http://schemas.microsoft.com/office/drawing/2014/main" id="{1A67FB93-E092-450C-8675-960F10D5C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No photo description available.">
            <a:extLst>
              <a:ext uri="{FF2B5EF4-FFF2-40B4-BE49-F238E27FC236}">
                <a16:creationId xmlns:a16="http://schemas.microsoft.com/office/drawing/2014/main" id="{C9884E64-56CC-D8B5-7615-8171AACE1C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" b="22668"/>
          <a:stretch/>
        </p:blipFill>
        <p:spPr bwMode="auto">
          <a:xfrm>
            <a:off x="20" y="10"/>
            <a:ext cx="12191980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490D0E-D3F9-5F30-7843-5C5C6161D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66110"/>
            <a:ext cx="5625342" cy="4630055"/>
          </a:xfrm>
        </p:spPr>
        <p:txBody>
          <a:bodyPr>
            <a:normAutofit/>
          </a:bodyPr>
          <a:lstStyle/>
          <a:p>
            <a:r>
              <a:rPr lang="en-NO" sz="6000">
                <a:solidFill>
                  <a:srgbClr val="FFFFFF"/>
                </a:solidFill>
              </a:rPr>
              <a:t>Curiosity and Wonder</a:t>
            </a:r>
          </a:p>
        </p:txBody>
      </p:sp>
      <p:cxnSp>
        <p:nvCxnSpPr>
          <p:cNvPr id="4120" name="Straight Connector 4119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3881"/>
            <a:ext cx="804195" cy="0"/>
          </a:xfrm>
          <a:prstGeom prst="line">
            <a:avLst/>
          </a:prstGeom>
          <a:ln w="857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683995"/>
      </p:ext>
    </p:extLst>
  </p:cSld>
  <p:clrMapOvr>
    <a:masterClrMapping/>
  </p:clrMapOvr>
</p:sld>
</file>

<file path=ppt/theme/theme1.xml><?xml version="1.0" encoding="utf-8"?>
<a:theme xmlns:a="http://schemas.openxmlformats.org/drawingml/2006/main" name="BjornVTI">
  <a:themeElements>
    <a:clrScheme name="Bjorn">
      <a:dk1>
        <a:sysClr val="windowText" lastClr="000000"/>
      </a:dk1>
      <a:lt1>
        <a:sysClr val="window" lastClr="FFFFFF"/>
      </a:lt1>
      <a:dk2>
        <a:srgbClr val="252747"/>
      </a:dk2>
      <a:lt2>
        <a:srgbClr val="ECE4E9"/>
      </a:lt2>
      <a:accent1>
        <a:srgbClr val="736EB6"/>
      </a:accent1>
      <a:accent2>
        <a:srgbClr val="AB5991"/>
      </a:accent2>
      <a:accent3>
        <a:srgbClr val="AC9F39"/>
      </a:accent3>
      <a:accent4>
        <a:srgbClr val="756029"/>
      </a:accent4>
      <a:accent5>
        <a:srgbClr val="E87850"/>
      </a:accent5>
      <a:accent6>
        <a:srgbClr val="C6922A"/>
      </a:accent6>
      <a:hlink>
        <a:srgbClr val="736EB6"/>
      </a:hlink>
      <a:folHlink>
        <a:srgbClr val="AB5991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jornVTI" id="{D01443FD-65CF-4AEF-9B9D-4466C96F9785}" vid="{36EF4262-385E-40E6-B073-FB18FD98BF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162</Words>
  <Application>Microsoft Office PowerPoint</Application>
  <PresentationFormat>Widescreen</PresentationFormat>
  <Paragraphs>31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BjornVTI</vt:lpstr>
      <vt:lpstr>SEDIN</vt:lpstr>
      <vt:lpstr>Partners</vt:lpstr>
      <vt:lpstr>Two Methodologies</vt:lpstr>
      <vt:lpstr>Goals of the Project</vt:lpstr>
      <vt:lpstr>Dublin Teacher Training </vt:lpstr>
      <vt:lpstr>Lesvos Final Transnational Meeting</vt:lpstr>
      <vt:lpstr>Teacher Responses – how SEDIN helped</vt:lpstr>
      <vt:lpstr>Core Montessori Principles</vt:lpstr>
      <vt:lpstr>Curiosity and Wonder</vt:lpstr>
      <vt:lpstr>Cosmic Education</vt:lpstr>
      <vt:lpstr>The Great Lessons (Stories)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Sarah Kennedy-Berge</cp:lastModifiedBy>
  <cp:revision>65</cp:revision>
  <dcterms:created xsi:type="dcterms:W3CDTF">2023-09-22T09:48:13Z</dcterms:created>
  <dcterms:modified xsi:type="dcterms:W3CDTF">2023-09-27T07:21:03Z</dcterms:modified>
</cp:coreProperties>
</file>