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Lst>
  <p:sldSz cy="6858000" cx="9144000"/>
  <p:notesSz cx="6858000" cy="9144000"/>
  <p:embeddedFontLst>
    <p:embeddedFont>
      <p:font typeface="Fira Sans Black"/>
      <p:bold r:id="rId46"/>
      <p:boldItalic r:id="rId47"/>
    </p:embeddedFont>
    <p:embeddedFont>
      <p:font typeface="Architects Daughter"/>
      <p:regular r:id="rId48"/>
    </p:embeddedFont>
    <p:embeddedFont>
      <p:font typeface="Corbel"/>
      <p:regular r:id="rId49"/>
      <p:bold r:id="rId50"/>
      <p:italic r:id="rId51"/>
      <p:boldItalic r:id="rId52"/>
    </p:embeddedFont>
    <p:embeddedFont>
      <p:font typeface="Noto Sans Symbols"/>
      <p:regular r:id="rId53"/>
      <p:bold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2D200454-40CA-4A62-9FC3-DE9A4176ACB9}">
      <p15:notesGuideLst>
        <p15:guide id="1" orient="horz" pos="2880">
          <p15:clr>
            <a:srgbClr val="000000"/>
          </p15:clr>
        </p15:guide>
        <p15:guide id="2" pos="2160">
          <p15:clr>
            <a:srgbClr val="000000"/>
          </p15:clr>
        </p15:guide>
      </p15:notesGuideLst>
    </p:ext>
    <p:ext uri="GoogleSlidesCustomDataVersion2">
      <go:slidesCustomData xmlns:go="http://customooxmlschemas.google.com/" r:id="rId55" roundtripDataSignature="AMtx7miMWc/kTFHK/0dmQ715kAJCkad34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6C15CF-A6DE-48D6-B575-99A4426F8890}">
  <a:tblStyle styleId="{CD6C15CF-A6DE-48D6-B575-99A4426F8890}" styleName="Table_0">
    <a:wholeTbl>
      <a:tcTxStyle b="off" i="off">
        <a:font>
          <a:latin typeface="Corbel"/>
          <a:ea typeface="Corbel"/>
          <a:cs typeface="Corbel"/>
        </a:font>
        <a:schemeClr val="lt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12700">
              <a:solidFill>
                <a:schemeClr val="accent5"/>
              </a:solidFill>
              <a:prstDash val="solid"/>
              <a:round/>
              <a:headEnd len="sm" w="sm" type="none"/>
              <a:tailEnd len="sm" w="sm" type="none"/>
            </a:ln>
          </a:top>
          <a:bottom>
            <a:ln cap="flat" cmpd="sng" w="12700">
              <a:solidFill>
                <a:schemeClr val="accent5"/>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fill>
          <a:solidFill>
            <a:schemeClr val="accent5">
              <a:alpha val="20000"/>
            </a:schemeClr>
          </a:solidFill>
        </a:fill>
      </a:tcStyle>
    </a:band1H>
    <a:band2H>
      <a:tcTxStyle/>
    </a:band2H>
    <a:band1V>
      <a:tcTxStyle/>
      <a:tcStyle>
        <a:fill>
          <a:solidFill>
            <a:schemeClr val="accent5">
              <a:alpha val="20000"/>
            </a:schemeClr>
          </a:solidFill>
        </a:fill>
      </a:tcStyle>
    </a:band1V>
    <a:band2V>
      <a:tcTxStyle/>
    </a:band2V>
    <a:lastCol>
      <a:tcTxStyle b="on" i="off"/>
    </a:lastCol>
    <a:firstCol>
      <a:tcTxStyle b="on" i="off"/>
    </a:firstCol>
    <a:lastRow>
      <a:tcTxStyle b="on" i="off"/>
      <a:tcStyle>
        <a:tcBdr>
          <a:top>
            <a:ln cap="flat" cmpd="sng" w="12700">
              <a:solidFill>
                <a:schemeClr val="accent5"/>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12700">
              <a:solidFill>
                <a:schemeClr val="accent5"/>
              </a:solidFill>
              <a:prstDash val="solid"/>
              <a:round/>
              <a:headEnd len="sm" w="sm" type="none"/>
              <a:tailEnd len="sm" w="sm" type="none"/>
            </a:ln>
          </a:bottom>
        </a:tcBdr>
        <a:fill>
          <a:solidFill>
            <a:srgbClr val="FFFFFF">
              <a:alpha val="0"/>
            </a:srgbClr>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font" Target="fonts/FiraSansBlack-bold.fntdata"/><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ArchitectsDaughter-regular.fntdata"/><Relationship Id="rId47" Type="http://schemas.openxmlformats.org/officeDocument/2006/relationships/font" Target="fonts/FiraSansBlack-boldItalic.fntdata"/><Relationship Id="rId49" Type="http://schemas.openxmlformats.org/officeDocument/2006/relationships/font" Target="fonts/Corbel-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Corbel-italic.fntdata"/><Relationship Id="rId50" Type="http://schemas.openxmlformats.org/officeDocument/2006/relationships/font" Target="fonts/Corbel-bold.fntdata"/><Relationship Id="rId53" Type="http://schemas.openxmlformats.org/officeDocument/2006/relationships/font" Target="fonts/NotoSansSymbols-regular.fntdata"/><Relationship Id="rId52" Type="http://schemas.openxmlformats.org/officeDocument/2006/relationships/font" Target="fonts/Corbel-boldItalic.fntdata"/><Relationship Id="rId11" Type="http://schemas.openxmlformats.org/officeDocument/2006/relationships/slide" Target="slides/slide5.xml"/><Relationship Id="rId55" Type="http://customschemas.google.com/relationships/presentationmetadata" Target="metadata"/><Relationship Id="rId10" Type="http://schemas.openxmlformats.org/officeDocument/2006/relationships/slide" Target="slides/slide4.xml"/><Relationship Id="rId54" Type="http://schemas.openxmlformats.org/officeDocument/2006/relationships/font" Target="fonts/NotoSansSymbols-bold.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Aim No4</a:t>
            </a:r>
            <a:br>
              <a:rPr b="1" lang="en-US" sz="1200">
                <a:solidFill>
                  <a:schemeClr val="dk1"/>
                </a:solidFill>
                <a:latin typeface="Calibri"/>
                <a:ea typeface="Calibri"/>
                <a:cs typeface="Calibri"/>
                <a:sym typeface="Calibri"/>
              </a:rPr>
            </a:br>
            <a:r>
              <a:rPr lang="en-US" sz="1200">
                <a:solidFill>
                  <a:schemeClr val="dk1"/>
                </a:solidFill>
                <a:latin typeface="Calibri"/>
                <a:ea typeface="Calibri"/>
                <a:cs typeface="Calibri"/>
                <a:sym typeface="Calibri"/>
              </a:rPr>
              <a:t>To build a new kind of teacher-student relationship</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b="1" lang="en-US" sz="1200">
                <a:solidFill>
                  <a:schemeClr val="dk1"/>
                </a:solidFill>
                <a:latin typeface="Calibri"/>
                <a:ea typeface="Calibri"/>
                <a:cs typeface="Calibri"/>
                <a:sym typeface="Calibri"/>
              </a:rPr>
              <a:t>Aim No5</a:t>
            </a:r>
            <a:br>
              <a:rPr lang="en-US" sz="1200">
                <a:solidFill>
                  <a:schemeClr val="dk1"/>
                </a:solidFill>
                <a:latin typeface="Calibri"/>
                <a:ea typeface="Calibri"/>
                <a:cs typeface="Calibri"/>
                <a:sym typeface="Calibri"/>
              </a:rPr>
            </a:br>
            <a:r>
              <a:rPr b="1" lang="en-US" sz="1200">
                <a:solidFill>
                  <a:schemeClr val="dk1"/>
                </a:solidFill>
                <a:latin typeface="Calibri"/>
                <a:ea typeface="Calibri"/>
                <a:cs typeface="Calibri"/>
                <a:sym typeface="Calibri"/>
              </a:rPr>
              <a:t>To help students explore their talents and inclinations</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b="1" lang="en-US" sz="1200">
                <a:solidFill>
                  <a:schemeClr val="dk1"/>
                </a:solidFill>
                <a:latin typeface="Calibri"/>
                <a:ea typeface="Calibri"/>
                <a:cs typeface="Calibri"/>
                <a:sym typeface="Calibri"/>
              </a:rPr>
              <a:t>Aim No6</a:t>
            </a:r>
            <a:br>
              <a:rPr b="1" lang="en-US" sz="1200">
                <a:solidFill>
                  <a:schemeClr val="dk1"/>
                </a:solidFill>
                <a:latin typeface="Calibri"/>
                <a:ea typeface="Calibri"/>
                <a:cs typeface="Calibri"/>
                <a:sym typeface="Calibri"/>
              </a:rPr>
            </a:br>
            <a:r>
              <a:rPr b="1" lang="en-US" sz="1200">
                <a:solidFill>
                  <a:schemeClr val="dk1"/>
                </a:solidFill>
                <a:latin typeface="Calibri"/>
                <a:ea typeface="Calibri"/>
                <a:cs typeface="Calibri"/>
                <a:sym typeface="Calibri"/>
              </a:rPr>
              <a:t>To develop social values encouraging communication, companionship and cooperation</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b="1" lang="en-US" sz="1200">
                <a:solidFill>
                  <a:schemeClr val="dk1"/>
                </a:solidFill>
                <a:latin typeface="Calibri"/>
                <a:ea typeface="Calibri"/>
                <a:cs typeface="Calibri"/>
                <a:sym typeface="Calibri"/>
              </a:rPr>
              <a:t>Aim 7</a:t>
            </a:r>
            <a:br>
              <a:rPr b="1" lang="en-US" sz="1200">
                <a:solidFill>
                  <a:schemeClr val="dk1"/>
                </a:solidFill>
                <a:latin typeface="Calibri"/>
                <a:ea typeface="Calibri"/>
                <a:cs typeface="Calibri"/>
                <a:sym typeface="Calibri"/>
              </a:rPr>
            </a:br>
            <a:r>
              <a:rPr b="1" lang="en-US" sz="1200">
                <a:solidFill>
                  <a:schemeClr val="dk1"/>
                </a:solidFill>
                <a:latin typeface="Calibri"/>
                <a:ea typeface="Calibri"/>
                <a:cs typeface="Calibri"/>
                <a:sym typeface="Calibri"/>
              </a:rPr>
              <a:t>To make the school community a field of creative interaction where personal  and collective evolution will be equally promoted.</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We could list as many other goals that are achieved by introducing art into the learning process. It would be very difficult for me to imagine, for example, bullying and diversity phenomena, student racism in a classroom where children are involved in collaborative processes, playing together, helping each other, complementing each other, etc.</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254" name="Google Shape;254;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The utilization of theatrical techniques and the development of a structured methodology are integral components of creative learning. In addition, we incorporate both creative and functional components from many art forms such as painting, music, and dance. Primarily, the focus lies on components of theatre, since they encompass action and interactions within a collective social experience, rather than an individual one.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In the realm of theatre, an artistic discipline, our focus lies primarily on achieving a flawless and comprehensive final outcome that is deemed worthy of observation. Conversely, within the domain of Creative Learning, our attention is directed towards the medium, techniques, and methodologies employed, while the ultimate evaluation of success is contingent upon the students' experiential engagement and mastery of the subject matter at hand.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It is reiterated that the confinement of creative learning inside the parameters of a "work of art" should be avoided. The concept of "beauty" should not be a primary focus of our attention, as it is often prioritized in the context of cultivation. It is imperative to consider the efficacy of various learning methods such as play, creation, acting, and experiential learning. The question at hand pertains to our level of proficiency in a particular field of study. The question at hand pertains to the extent to which we are able to incorporate and internalize acquired knowledge.</a:t>
            </a:r>
            <a:endParaRPr sz="1200">
              <a:solidFill>
                <a:schemeClr val="dk1"/>
              </a:solidFill>
              <a:latin typeface="Calibri"/>
              <a:ea typeface="Calibri"/>
              <a:cs typeface="Calibri"/>
              <a:sym typeface="Calibri"/>
            </a:endParaRPr>
          </a:p>
        </p:txBody>
      </p:sp>
      <p:sp>
        <p:nvSpPr>
          <p:cNvPr id="289" name="Google Shape;289;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Google Shape;301;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302" name="Google Shape;302;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 name="Google Shape;314;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a:t>Similar to a cinematic production comprised of individual, stationary visual elements known as frames.</a:t>
            </a:r>
            <a:endParaRPr/>
          </a:p>
          <a:p>
            <a:pPr indent="0" lvl="0" marL="0" rtl="0" algn="l">
              <a:spcBef>
                <a:spcPts val="0"/>
              </a:spcBef>
              <a:spcAft>
                <a:spcPts val="0"/>
              </a:spcAft>
              <a:buNone/>
            </a:pPr>
            <a:r>
              <a:rPr lang="en-US"/>
              <a:t>Create a basic "storyboard" by illustrating a visual representation for each segment of the instructional session. Using this approach, you can maintain a systematic arrangement of the instructional content and have a readily accessible guide.</a:t>
            </a:r>
            <a:endParaRPr/>
          </a:p>
        </p:txBody>
      </p:sp>
      <p:sp>
        <p:nvSpPr>
          <p:cNvPr id="315" name="Google Shape;315;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 name="Google Shape;326;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 few, simple and everyday ingredients that we can find in our home. Measuring paper, A4 paper, paints, a basket or a box, a piece of cloth from an old sheet, a piece of thin rope, etc. can be very useful and can be used many times in different lessons. If the teacher does some Creative learning he will get objects that he will use many times in different ways and so he will need less and less. Of course a relationship can be developed with the students and parents so that he can have their help in this point.</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327" name="Google Shape;327;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8" name="Google Shape;338;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1" name="Google Shape;361;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4" name="Google Shape;394;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5" name="Google Shape;405;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6" name="Google Shape;416;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7" name="Google Shape;427;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9" name="Google Shape;43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0" name="Google Shape;450;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3" name="Google Shape;483;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a:t>What we want to do? make the long story sort Clear wants to suggest to the teachers of elementary schools a method. : how can they use theatre techniques to teach their lessons in the classroom</a:t>
            </a:r>
            <a:endParaRPr/>
          </a:p>
        </p:txBody>
      </p:sp>
      <p:sp>
        <p:nvSpPr>
          <p:cNvPr id="163" name="Google Shape;163;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4" name="Google Shape;494;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495" name="Google Shape;495;p3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7" name="Google Shape;507;p3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508" name="Google Shape;508;p3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9" name="Google Shape;529;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0" name="Google Shape;540;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1" name="Google Shape;551;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 name="Google Shape;562;p3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a:t>Creative learning is based on certain conditions that are clear and accepted by all. Children and teachers. It is a disciplined activity although it seems free and open. Children's self-determination is necessary on the one hand but it must be channelled in ways that complete and serve the subject matter we are considering and teaching. And that is why rules are necessary. A basic rule is discipline in the teacher's guidance.</a:t>
            </a:r>
            <a:endParaRPr/>
          </a:p>
          <a:p>
            <a:pPr indent="0" lvl="0" marL="0" rtl="0" algn="l">
              <a:spcBef>
                <a:spcPts val="0"/>
              </a:spcBef>
              <a:spcAft>
                <a:spcPts val="0"/>
              </a:spcAft>
              <a:buNone/>
            </a:pPr>
            <a:r>
              <a:rPr lang="en-US"/>
              <a:t>The teacher must always have the decisive say even though sometimes the teacher does not have to impose it because the action is "going well". However, if we want Creative Learning to produce the results we expect, there must always be the possibility of stopping the action and correcting the directions it has taken. Return to the objectives of the lesson. The teacher must be able to talk, correct, reposition persons and relationships without hindrance. Children must have clear goals and conditions and follow them faithfully, step by step. </a:t>
            </a:r>
            <a:endParaRPr/>
          </a:p>
          <a:p>
            <a:pPr indent="0" lvl="0" marL="0" rtl="0" algn="l">
              <a:spcBef>
                <a:spcPts val="0"/>
              </a:spcBef>
              <a:spcAft>
                <a:spcPts val="0"/>
              </a:spcAft>
              <a:buNone/>
            </a:pPr>
            <a:r>
              <a:rPr lang="en-US"/>
              <a:t>It is natural in the first attempts that there are points to be checked. However, the constant friction with the method, the knowledge of the individual elements creates a different perspective towards the classroom, the lesson, the material and the relationships in the classroom. This OTHER perspective is established and makes the classroom have another bond. A synchronicity both in the communication between its members and in the effectiveness of the lesson. </a:t>
            </a:r>
            <a:endParaRPr/>
          </a:p>
          <a:p>
            <a:pPr indent="0" lvl="0" marL="0" rtl="0" algn="l">
              <a:spcBef>
                <a:spcPts val="0"/>
              </a:spcBef>
              <a:spcAft>
                <a:spcPts val="0"/>
              </a:spcAft>
              <a:buNone/>
            </a:pPr>
            <a:r>
              <a:t/>
            </a:r>
            <a:endParaRPr/>
          </a:p>
        </p:txBody>
      </p:sp>
      <p:sp>
        <p:nvSpPr>
          <p:cNvPr id="563" name="Google Shape;563;p3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5" name="Google Shape;575;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6" name="Google Shape;586;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7" name="Google Shape;597;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77" name="Google Shape;177;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90" name="Google Shape;190;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05" name="Google Shape;205;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16" name="Google Shape;216;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The creative learning process as a method of teaching of the curriculum brings back the actual dimension and the real purpose of education.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We want to move away from sterile, repetitive learning towards more human, experiential situations that give life to the trapped in the book's knowledge</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Creative Learning sees the process of learning as a process for change. The emotional and intellectual change leads to maturity and, therefore, to knowledge.</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229" name="Google Shape;229;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41" name="Google Shape;241;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grpSp>
        <p:nvGrpSpPr>
          <p:cNvPr id="16" name="Google Shape;16;p41"/>
          <p:cNvGrpSpPr/>
          <p:nvPr/>
        </p:nvGrpSpPr>
        <p:grpSpPr>
          <a:xfrm>
            <a:off x="0" y="1461247"/>
            <a:ext cx="9144000" cy="45291"/>
            <a:chOff x="0" y="1613647"/>
            <a:chExt cx="9144000" cy="45291"/>
          </a:xfrm>
        </p:grpSpPr>
        <p:cxnSp>
          <p:nvCxnSpPr>
            <p:cNvPr id="17" name="Google Shape;17;p41"/>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18" name="Google Shape;18;p41"/>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grpSp>
        <p:nvGrpSpPr>
          <p:cNvPr id="19" name="Google Shape;19;p41"/>
          <p:cNvGrpSpPr/>
          <p:nvPr/>
        </p:nvGrpSpPr>
        <p:grpSpPr>
          <a:xfrm>
            <a:off x="0" y="4953000"/>
            <a:ext cx="9144000" cy="45291"/>
            <a:chOff x="0" y="1613647"/>
            <a:chExt cx="9144000" cy="45291"/>
          </a:xfrm>
        </p:grpSpPr>
        <p:cxnSp>
          <p:nvCxnSpPr>
            <p:cNvPr id="20" name="Google Shape;20;p41"/>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21" name="Google Shape;21;p41"/>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
        <p:nvSpPr>
          <p:cNvPr id="22" name="Google Shape;22;p41"/>
          <p:cNvSpPr txBox="1"/>
          <p:nvPr>
            <p:ph type="ctrTitle"/>
          </p:nvPr>
        </p:nvSpPr>
        <p:spPr>
          <a:xfrm>
            <a:off x="4114800" y="1572768"/>
            <a:ext cx="4910328" cy="2130552"/>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lt1"/>
              </a:buClr>
              <a:buSzPts val="4800"/>
              <a:buFont typeface="Corbel"/>
              <a:buNone/>
              <a:defRPr b="1" sz="4800">
                <a:solidFill>
                  <a:schemeClr val="lt1"/>
                </a:solidFill>
                <a:latin typeface="Corbel"/>
                <a:ea typeface="Corbel"/>
                <a:cs typeface="Corbel"/>
                <a:sym typeface="Corbe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1"/>
          <p:cNvSpPr txBox="1"/>
          <p:nvPr>
            <p:ph idx="1" type="subTitle"/>
          </p:nvPr>
        </p:nvSpPr>
        <p:spPr>
          <a:xfrm>
            <a:off x="4114800" y="3711388"/>
            <a:ext cx="4910328" cy="886968"/>
          </a:xfrm>
          <a:prstGeom prst="rect">
            <a:avLst/>
          </a:prstGeom>
          <a:noFill/>
          <a:ln>
            <a:noFill/>
          </a:ln>
        </p:spPr>
        <p:txBody>
          <a:bodyPr anchorCtr="0" anchor="t" bIns="45700" lIns="91425" spcFirstLastPara="1" rIns="91425" wrap="square" tIns="45700">
            <a:normAutofit/>
          </a:bodyPr>
          <a:lstStyle>
            <a:lvl1pPr lvl="0" algn="r">
              <a:spcBef>
                <a:spcPts val="480"/>
              </a:spcBef>
              <a:spcAft>
                <a:spcPts val="0"/>
              </a:spcAft>
              <a:buClr>
                <a:schemeClr val="accent1"/>
              </a:buClr>
              <a:buSzPts val="2160"/>
              <a:buFont typeface="Noto Sans Symbols"/>
              <a:buNone/>
              <a:defRPr b="1" sz="2400">
                <a:solidFill>
                  <a:schemeClr val="lt1"/>
                </a:solidFill>
                <a:latin typeface="Corbel"/>
                <a:ea typeface="Corbel"/>
                <a:cs typeface="Corbel"/>
                <a:sym typeface="Corbel"/>
              </a:defRPr>
            </a:lvl1pPr>
            <a:lvl2pPr lvl="1" algn="ctr">
              <a:spcBef>
                <a:spcPts val="440"/>
              </a:spcBef>
              <a:spcAft>
                <a:spcPts val="0"/>
              </a:spcAft>
              <a:buSzPts val="1980"/>
              <a:buNone/>
              <a:defRPr>
                <a:solidFill>
                  <a:schemeClr val="lt1"/>
                </a:solidFill>
              </a:defRPr>
            </a:lvl2pPr>
            <a:lvl3pPr lvl="2" algn="ctr">
              <a:spcBef>
                <a:spcPts val="400"/>
              </a:spcBef>
              <a:spcAft>
                <a:spcPts val="0"/>
              </a:spcAft>
              <a:buSzPts val="1800"/>
              <a:buNone/>
              <a:defRPr>
                <a:solidFill>
                  <a:schemeClr val="lt1"/>
                </a:solidFill>
              </a:defRPr>
            </a:lvl3pPr>
            <a:lvl4pPr lvl="3" algn="ctr">
              <a:spcBef>
                <a:spcPts val="360"/>
              </a:spcBef>
              <a:spcAft>
                <a:spcPts val="0"/>
              </a:spcAft>
              <a:buSzPts val="1620"/>
              <a:buNone/>
              <a:defRPr>
                <a:solidFill>
                  <a:schemeClr val="lt1"/>
                </a:solidFill>
              </a:defRPr>
            </a:lvl4pPr>
            <a:lvl5pPr lvl="4" algn="ctr">
              <a:spcBef>
                <a:spcPts val="360"/>
              </a:spcBef>
              <a:spcAft>
                <a:spcPts val="0"/>
              </a:spcAft>
              <a:buSzPts val="162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24" name="Google Shape;24;p41"/>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1"/>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1"/>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27" name="Google Shape;27;p41"/>
          <p:cNvSpPr/>
          <p:nvPr/>
        </p:nvSpPr>
        <p:spPr>
          <a:xfrm>
            <a:off x="121024" y="85165"/>
            <a:ext cx="4433047" cy="4433047"/>
          </a:xfrm>
          <a:prstGeom prst="ellipse">
            <a:avLst/>
          </a:prstGeom>
          <a:gradFill>
            <a:gsLst>
              <a:gs pos="0">
                <a:schemeClr val="accent1"/>
              </a:gs>
              <a:gs pos="50000">
                <a:srgbClr val="21798F"/>
              </a:gs>
              <a:gs pos="100000">
                <a:schemeClr val="accent1"/>
              </a:gs>
            </a:gsLst>
            <a:lin ang="8400000" scaled="0"/>
          </a:gradFill>
          <a:ln>
            <a:noFill/>
          </a:ln>
          <a:effectLst>
            <a:outerShdw blurRad="50800" rotWithShape="0" algn="t" dir="54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8" name="Google Shape;28;p41"/>
          <p:cNvSpPr/>
          <p:nvPr/>
        </p:nvSpPr>
        <p:spPr>
          <a:xfrm>
            <a:off x="179294" y="112058"/>
            <a:ext cx="4201255" cy="4201255"/>
          </a:xfrm>
          <a:prstGeom prst="ellipse">
            <a:avLst/>
          </a:prstGeom>
          <a:gradFill>
            <a:gsLst>
              <a:gs pos="0">
                <a:srgbClr val="DA1F28">
                  <a:alpha val="29803"/>
                </a:srgbClr>
              </a:gs>
              <a:gs pos="100000">
                <a:srgbClr val="A3171E">
                  <a:alpha val="2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9" name="Google Shape;29;p41"/>
          <p:cNvSpPr/>
          <p:nvPr/>
        </p:nvSpPr>
        <p:spPr>
          <a:xfrm>
            <a:off x="264460" y="138952"/>
            <a:ext cx="3988777" cy="4056383"/>
          </a:xfrm>
          <a:prstGeom prst="ellipse">
            <a:avLst/>
          </a:prstGeom>
          <a:gradFill>
            <a:gsLst>
              <a:gs pos="0">
                <a:srgbClr val="DA1F28">
                  <a:alpha val="29803"/>
                </a:srgbClr>
              </a:gs>
              <a:gs pos="100000">
                <a:srgbClr val="A3171E">
                  <a:alpha val="2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30" name="Google Shape;30;p41"/>
          <p:cNvSpPr/>
          <p:nvPr/>
        </p:nvSpPr>
        <p:spPr>
          <a:xfrm>
            <a:off x="264460" y="138953"/>
            <a:ext cx="3897026" cy="3897026"/>
          </a:xfrm>
          <a:prstGeom prst="ellipse">
            <a:avLst/>
          </a:prstGeom>
          <a:gradFill>
            <a:gsLst>
              <a:gs pos="0">
                <a:srgbClr val="DA1F28">
                  <a:alpha val="29803"/>
                </a:srgbClr>
              </a:gs>
              <a:gs pos="100000">
                <a:srgbClr val="A3171E">
                  <a:alpha val="2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7" name="Shape 107"/>
        <p:cNvGrpSpPr/>
        <p:nvPr/>
      </p:nvGrpSpPr>
      <p:grpSpPr>
        <a:xfrm>
          <a:off x="0" y="0"/>
          <a:ext cx="0" cy="0"/>
          <a:chOff x="0" y="0"/>
          <a:chExt cx="0" cy="0"/>
        </a:xfrm>
      </p:grpSpPr>
      <p:grpSp>
        <p:nvGrpSpPr>
          <p:cNvPr id="108" name="Google Shape;108;p50"/>
          <p:cNvGrpSpPr/>
          <p:nvPr/>
        </p:nvGrpSpPr>
        <p:grpSpPr>
          <a:xfrm>
            <a:off x="0" y="1178859"/>
            <a:ext cx="9144000" cy="45291"/>
            <a:chOff x="0" y="1613647"/>
            <a:chExt cx="9144000" cy="45291"/>
          </a:xfrm>
        </p:grpSpPr>
        <p:cxnSp>
          <p:nvCxnSpPr>
            <p:cNvPr id="109" name="Google Shape;109;p50"/>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110" name="Google Shape;110;p50"/>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grpSp>
        <p:nvGrpSpPr>
          <p:cNvPr id="111" name="Google Shape;111;p50"/>
          <p:cNvGrpSpPr/>
          <p:nvPr/>
        </p:nvGrpSpPr>
        <p:grpSpPr>
          <a:xfrm>
            <a:off x="0" y="5715000"/>
            <a:ext cx="9144000" cy="45291"/>
            <a:chOff x="0" y="1613647"/>
            <a:chExt cx="9144000" cy="45291"/>
          </a:xfrm>
        </p:grpSpPr>
        <p:cxnSp>
          <p:nvCxnSpPr>
            <p:cNvPr id="112" name="Google Shape;112;p50"/>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113" name="Google Shape;113;p50"/>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
        <p:nvSpPr>
          <p:cNvPr id="114" name="Google Shape;114;p50"/>
          <p:cNvSpPr txBox="1"/>
          <p:nvPr>
            <p:ph type="title"/>
          </p:nvPr>
        </p:nvSpPr>
        <p:spPr>
          <a:xfrm>
            <a:off x="457200" y="1524000"/>
            <a:ext cx="3581400" cy="1252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1"/>
              </a:buClr>
              <a:buSzPts val="3600"/>
              <a:buFont typeface="Corbel"/>
              <a:buNone/>
              <a:defRPr b="1"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50"/>
          <p:cNvSpPr txBox="1"/>
          <p:nvPr>
            <p:ph idx="1" type="body"/>
          </p:nvPr>
        </p:nvSpPr>
        <p:spPr>
          <a:xfrm>
            <a:off x="457200" y="2895600"/>
            <a:ext cx="3581400" cy="24384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SzPts val="1620"/>
              <a:buNone/>
              <a:defRPr sz="1800"/>
            </a:lvl1pPr>
            <a:lvl2pPr indent="-228600" lvl="1" marL="914400" algn="l">
              <a:spcBef>
                <a:spcPts val="240"/>
              </a:spcBef>
              <a:spcAft>
                <a:spcPts val="0"/>
              </a:spcAft>
              <a:buSzPts val="1080"/>
              <a:buNone/>
              <a:defRPr sz="1200"/>
            </a:lvl2pPr>
            <a:lvl3pPr indent="-228600" lvl="2" marL="1371600" algn="l">
              <a:spcBef>
                <a:spcPts val="200"/>
              </a:spcBef>
              <a:spcAft>
                <a:spcPts val="0"/>
              </a:spcAft>
              <a:buSzPts val="900"/>
              <a:buNone/>
              <a:defRPr sz="1000"/>
            </a:lvl3pPr>
            <a:lvl4pPr indent="-228600" lvl="3" marL="1828800" algn="l">
              <a:spcBef>
                <a:spcPts val="180"/>
              </a:spcBef>
              <a:spcAft>
                <a:spcPts val="0"/>
              </a:spcAft>
              <a:buSzPts val="810"/>
              <a:buNone/>
              <a:defRPr sz="900"/>
            </a:lvl4pPr>
            <a:lvl5pPr indent="-228600" lvl="4" marL="2286000" algn="l">
              <a:spcBef>
                <a:spcPts val="180"/>
              </a:spcBef>
              <a:spcAft>
                <a:spcPts val="0"/>
              </a:spcAft>
              <a:buSzPts val="810"/>
              <a:buNone/>
              <a:defRPr sz="900"/>
            </a:lvl5pPr>
            <a:lvl6pPr indent="-228600" lvl="5" marL="2743200" algn="l">
              <a:spcBef>
                <a:spcPts val="180"/>
              </a:spcBef>
              <a:spcAft>
                <a:spcPts val="0"/>
              </a:spcAft>
              <a:buClr>
                <a:schemeClr val="lt1"/>
              </a:buClr>
              <a:buSzPts val="900"/>
              <a:buNone/>
              <a:defRPr sz="900"/>
            </a:lvl6pPr>
            <a:lvl7pPr indent="-228600" lvl="6" marL="3200400" algn="l">
              <a:spcBef>
                <a:spcPts val="180"/>
              </a:spcBef>
              <a:spcAft>
                <a:spcPts val="0"/>
              </a:spcAft>
              <a:buClr>
                <a:schemeClr val="lt1"/>
              </a:buClr>
              <a:buSzPts val="900"/>
              <a:buNone/>
              <a:defRPr sz="900"/>
            </a:lvl7pPr>
            <a:lvl8pPr indent="-228600" lvl="7" marL="3657600" algn="l">
              <a:spcBef>
                <a:spcPts val="180"/>
              </a:spcBef>
              <a:spcAft>
                <a:spcPts val="0"/>
              </a:spcAft>
              <a:buClr>
                <a:schemeClr val="lt1"/>
              </a:buClr>
              <a:buSzPts val="900"/>
              <a:buNone/>
              <a:defRPr sz="900"/>
            </a:lvl8pPr>
            <a:lvl9pPr indent="-228600" lvl="8" marL="4114800" algn="l">
              <a:spcBef>
                <a:spcPts val="180"/>
              </a:spcBef>
              <a:spcAft>
                <a:spcPts val="0"/>
              </a:spcAft>
              <a:buClr>
                <a:schemeClr val="lt1"/>
              </a:buClr>
              <a:buSzPts val="900"/>
              <a:buNone/>
              <a:defRPr sz="900"/>
            </a:lvl9pPr>
          </a:lstStyle>
          <a:p/>
        </p:txBody>
      </p:sp>
      <p:sp>
        <p:nvSpPr>
          <p:cNvPr id="116" name="Google Shape;116;p50"/>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50"/>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50"/>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119" name="Google Shape;119;p50"/>
          <p:cNvSpPr/>
          <p:nvPr/>
        </p:nvSpPr>
        <p:spPr>
          <a:xfrm>
            <a:off x="4285131" y="1116106"/>
            <a:ext cx="4724400" cy="4724400"/>
          </a:xfrm>
          <a:prstGeom prst="ellipse">
            <a:avLst/>
          </a:prstGeom>
          <a:gradFill>
            <a:gsLst>
              <a:gs pos="0">
                <a:schemeClr val="accent1"/>
              </a:gs>
              <a:gs pos="50000">
                <a:srgbClr val="21798F"/>
              </a:gs>
              <a:gs pos="100000">
                <a:schemeClr val="accent1"/>
              </a:gs>
            </a:gsLst>
            <a:lin ang="8400000" scaled="0"/>
          </a:gradFill>
          <a:ln>
            <a:noFill/>
          </a:ln>
          <a:effectLst>
            <a:outerShdw blurRad="50800" rotWithShape="0" algn="t" dir="54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120" name="Google Shape;120;p50"/>
          <p:cNvSpPr/>
          <p:nvPr>
            <p:ph idx="2" type="pic"/>
          </p:nvPr>
        </p:nvSpPr>
        <p:spPr>
          <a:xfrm>
            <a:off x="4473386" y="1148001"/>
            <a:ext cx="4434840" cy="4434987"/>
          </a:xfrm>
          <a:prstGeom prst="ellipse">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1" name="Shape 121"/>
        <p:cNvGrpSpPr/>
        <p:nvPr/>
      </p:nvGrpSpPr>
      <p:grpSpPr>
        <a:xfrm>
          <a:off x="0" y="0"/>
          <a:ext cx="0" cy="0"/>
          <a:chOff x="0" y="0"/>
          <a:chExt cx="0" cy="0"/>
        </a:xfrm>
      </p:grpSpPr>
      <p:sp>
        <p:nvSpPr>
          <p:cNvPr id="122" name="Google Shape;122;p5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51"/>
          <p:cNvSpPr txBox="1"/>
          <p:nvPr>
            <p:ph idx="1" type="body"/>
          </p:nvPr>
        </p:nvSpPr>
        <p:spPr>
          <a:xfrm rot="5400000">
            <a:off x="2590800" y="-76199"/>
            <a:ext cx="3962400" cy="8229600"/>
          </a:xfrm>
          <a:prstGeom prst="rect">
            <a:avLst/>
          </a:prstGeom>
          <a:noFill/>
          <a:ln>
            <a:noFill/>
          </a:ln>
        </p:spPr>
        <p:txBody>
          <a:bodyPr anchorCtr="0" anchor="t" bIns="45700" lIns="91425" spcFirstLastPara="1" rIns="91425" wrap="square" tIns="45700">
            <a:normAutofit/>
          </a:bodyPr>
          <a:lstStyle>
            <a:lvl1pPr indent="-331470" lvl="0" marL="457200" algn="l">
              <a:spcBef>
                <a:spcPts val="360"/>
              </a:spcBef>
              <a:spcAft>
                <a:spcPts val="0"/>
              </a:spcAft>
              <a:buSzPts val="1620"/>
              <a:buChar char="●"/>
              <a:defRPr/>
            </a:lvl1pPr>
            <a:lvl2pPr indent="-331469" lvl="1" marL="914400" algn="l">
              <a:spcBef>
                <a:spcPts val="360"/>
              </a:spcBef>
              <a:spcAft>
                <a:spcPts val="0"/>
              </a:spcAft>
              <a:buSzPts val="1620"/>
              <a:buChar char="●"/>
              <a:defRPr/>
            </a:lvl2pPr>
            <a:lvl3pPr indent="-331469" lvl="2" marL="1371600" algn="l">
              <a:spcBef>
                <a:spcPts val="360"/>
              </a:spcBef>
              <a:spcAft>
                <a:spcPts val="0"/>
              </a:spcAft>
              <a:buSzPts val="1620"/>
              <a:buChar char="●"/>
              <a:defRPr/>
            </a:lvl3pPr>
            <a:lvl4pPr indent="-331469" lvl="3" marL="1828800" algn="l">
              <a:spcBef>
                <a:spcPts val="360"/>
              </a:spcBef>
              <a:spcAft>
                <a:spcPts val="0"/>
              </a:spcAft>
              <a:buSzPts val="1620"/>
              <a:buChar char="●"/>
              <a:defRPr/>
            </a:lvl4pPr>
            <a:lvl5pPr indent="-331470" lvl="4" marL="2286000" algn="l">
              <a:spcBef>
                <a:spcPts val="360"/>
              </a:spcBef>
              <a:spcAft>
                <a:spcPts val="0"/>
              </a:spcAft>
              <a:buSzPts val="1620"/>
              <a:buChar char="●"/>
              <a:defRPr/>
            </a:lvl5pPr>
            <a:lvl6pPr indent="-342900" lvl="5" marL="2743200" algn="l">
              <a:spcBef>
                <a:spcPts val="360"/>
              </a:spcBef>
              <a:spcAft>
                <a:spcPts val="0"/>
              </a:spcAft>
              <a:buClr>
                <a:schemeClr val="lt1"/>
              </a:buClr>
              <a:buSzPts val="1800"/>
              <a:buChar char="•"/>
              <a:defRPr/>
            </a:lvl6pPr>
            <a:lvl7pPr indent="-342900" lvl="6" marL="3200400" algn="l">
              <a:spcBef>
                <a:spcPts val="360"/>
              </a:spcBef>
              <a:spcAft>
                <a:spcPts val="0"/>
              </a:spcAft>
              <a:buClr>
                <a:schemeClr val="lt1"/>
              </a:buClr>
              <a:buSzPts val="1800"/>
              <a:buChar char="•"/>
              <a:defRPr/>
            </a:lvl7pPr>
            <a:lvl8pPr indent="-342900" lvl="7" marL="3657600" algn="l">
              <a:spcBef>
                <a:spcPts val="360"/>
              </a:spcBef>
              <a:spcAft>
                <a:spcPts val="0"/>
              </a:spcAft>
              <a:buClr>
                <a:schemeClr val="lt1"/>
              </a:buClr>
              <a:buSzPts val="1800"/>
              <a:buChar char="•"/>
              <a:defRPr/>
            </a:lvl8pPr>
            <a:lvl9pPr indent="-342900" lvl="8" marL="4114800" algn="l">
              <a:spcBef>
                <a:spcPts val="360"/>
              </a:spcBef>
              <a:spcAft>
                <a:spcPts val="0"/>
              </a:spcAft>
              <a:buClr>
                <a:schemeClr val="lt1"/>
              </a:buClr>
              <a:buSzPts val="1800"/>
              <a:buChar char="•"/>
              <a:defRPr/>
            </a:lvl9pPr>
          </a:lstStyle>
          <a:p/>
        </p:txBody>
      </p:sp>
      <p:sp>
        <p:nvSpPr>
          <p:cNvPr id="124" name="Google Shape;124;p51"/>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51"/>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51"/>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grpSp>
        <p:nvGrpSpPr>
          <p:cNvPr id="127" name="Google Shape;127;p51"/>
          <p:cNvGrpSpPr/>
          <p:nvPr/>
        </p:nvGrpSpPr>
        <p:grpSpPr>
          <a:xfrm>
            <a:off x="0" y="1584169"/>
            <a:ext cx="9144000" cy="45291"/>
            <a:chOff x="0" y="1613647"/>
            <a:chExt cx="9144000" cy="45291"/>
          </a:xfrm>
        </p:grpSpPr>
        <p:cxnSp>
          <p:nvCxnSpPr>
            <p:cNvPr id="128" name="Google Shape;128;p51"/>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129" name="Google Shape;129;p51"/>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0" name="Shape 130"/>
        <p:cNvGrpSpPr/>
        <p:nvPr/>
      </p:nvGrpSpPr>
      <p:grpSpPr>
        <a:xfrm>
          <a:off x="0" y="0"/>
          <a:ext cx="0" cy="0"/>
          <a:chOff x="0" y="0"/>
          <a:chExt cx="0" cy="0"/>
        </a:xfrm>
      </p:grpSpPr>
      <p:sp>
        <p:nvSpPr>
          <p:cNvPr id="131" name="Google Shape;131;p52"/>
          <p:cNvSpPr txBox="1"/>
          <p:nvPr>
            <p:ph type="title"/>
          </p:nvPr>
        </p:nvSpPr>
        <p:spPr>
          <a:xfrm rot="5400000">
            <a:off x="5591969" y="2574132"/>
            <a:ext cx="5516563" cy="15875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2" name="Google Shape;132;p52"/>
          <p:cNvSpPr txBox="1"/>
          <p:nvPr>
            <p:ph idx="1" type="body"/>
          </p:nvPr>
        </p:nvSpPr>
        <p:spPr>
          <a:xfrm rot="5400000">
            <a:off x="1013619" y="53182"/>
            <a:ext cx="5516563" cy="6629400"/>
          </a:xfrm>
          <a:prstGeom prst="rect">
            <a:avLst/>
          </a:prstGeom>
          <a:noFill/>
          <a:ln>
            <a:noFill/>
          </a:ln>
        </p:spPr>
        <p:txBody>
          <a:bodyPr anchorCtr="0" anchor="t" bIns="45700" lIns="91425" spcFirstLastPara="1" rIns="91425" wrap="square" tIns="45700">
            <a:normAutofit/>
          </a:bodyPr>
          <a:lstStyle>
            <a:lvl1pPr indent="-331470" lvl="0" marL="457200" algn="l">
              <a:spcBef>
                <a:spcPts val="360"/>
              </a:spcBef>
              <a:spcAft>
                <a:spcPts val="0"/>
              </a:spcAft>
              <a:buSzPts val="1620"/>
              <a:buChar char="●"/>
              <a:defRPr/>
            </a:lvl1pPr>
            <a:lvl2pPr indent="-331469" lvl="1" marL="914400" algn="l">
              <a:spcBef>
                <a:spcPts val="360"/>
              </a:spcBef>
              <a:spcAft>
                <a:spcPts val="0"/>
              </a:spcAft>
              <a:buSzPts val="1620"/>
              <a:buChar char="●"/>
              <a:defRPr/>
            </a:lvl2pPr>
            <a:lvl3pPr indent="-331469" lvl="2" marL="1371600" algn="l">
              <a:spcBef>
                <a:spcPts val="360"/>
              </a:spcBef>
              <a:spcAft>
                <a:spcPts val="0"/>
              </a:spcAft>
              <a:buSzPts val="1620"/>
              <a:buChar char="●"/>
              <a:defRPr/>
            </a:lvl3pPr>
            <a:lvl4pPr indent="-331469" lvl="3" marL="1828800" algn="l">
              <a:spcBef>
                <a:spcPts val="360"/>
              </a:spcBef>
              <a:spcAft>
                <a:spcPts val="0"/>
              </a:spcAft>
              <a:buSzPts val="1620"/>
              <a:buChar char="●"/>
              <a:defRPr/>
            </a:lvl4pPr>
            <a:lvl5pPr indent="-331470" lvl="4" marL="2286000" algn="l">
              <a:spcBef>
                <a:spcPts val="360"/>
              </a:spcBef>
              <a:spcAft>
                <a:spcPts val="0"/>
              </a:spcAft>
              <a:buSzPts val="1620"/>
              <a:buChar char="●"/>
              <a:defRPr/>
            </a:lvl5pPr>
            <a:lvl6pPr indent="-342900" lvl="5" marL="2743200" algn="l">
              <a:spcBef>
                <a:spcPts val="360"/>
              </a:spcBef>
              <a:spcAft>
                <a:spcPts val="0"/>
              </a:spcAft>
              <a:buClr>
                <a:schemeClr val="lt1"/>
              </a:buClr>
              <a:buSzPts val="1800"/>
              <a:buChar char="•"/>
              <a:defRPr/>
            </a:lvl6pPr>
            <a:lvl7pPr indent="-342900" lvl="6" marL="3200400" algn="l">
              <a:spcBef>
                <a:spcPts val="360"/>
              </a:spcBef>
              <a:spcAft>
                <a:spcPts val="0"/>
              </a:spcAft>
              <a:buClr>
                <a:schemeClr val="lt1"/>
              </a:buClr>
              <a:buSzPts val="1800"/>
              <a:buChar char="•"/>
              <a:defRPr/>
            </a:lvl7pPr>
            <a:lvl8pPr indent="-342900" lvl="7" marL="3657600" algn="l">
              <a:spcBef>
                <a:spcPts val="360"/>
              </a:spcBef>
              <a:spcAft>
                <a:spcPts val="0"/>
              </a:spcAft>
              <a:buClr>
                <a:schemeClr val="lt1"/>
              </a:buClr>
              <a:buSzPts val="1800"/>
              <a:buChar char="•"/>
              <a:defRPr/>
            </a:lvl8pPr>
            <a:lvl9pPr indent="-342900" lvl="8" marL="4114800" algn="l">
              <a:spcBef>
                <a:spcPts val="360"/>
              </a:spcBef>
              <a:spcAft>
                <a:spcPts val="0"/>
              </a:spcAft>
              <a:buClr>
                <a:schemeClr val="lt1"/>
              </a:buClr>
              <a:buSzPts val="1800"/>
              <a:buChar char="•"/>
              <a:defRPr/>
            </a:lvl9pPr>
          </a:lstStyle>
          <a:p/>
        </p:txBody>
      </p:sp>
      <p:sp>
        <p:nvSpPr>
          <p:cNvPr id="133" name="Google Shape;133;p52"/>
          <p:cNvSpPr txBox="1"/>
          <p:nvPr>
            <p:ph idx="10" type="dt"/>
          </p:nvPr>
        </p:nvSpPr>
        <p:spPr>
          <a:xfrm>
            <a:off x="7556499" y="6356350"/>
            <a:ext cx="114822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52"/>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52"/>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grpSp>
        <p:nvGrpSpPr>
          <p:cNvPr id="136" name="Google Shape;136;p52"/>
          <p:cNvGrpSpPr/>
          <p:nvPr/>
        </p:nvGrpSpPr>
        <p:grpSpPr>
          <a:xfrm rot="5400000">
            <a:off x="4065260" y="3406355"/>
            <a:ext cx="6858000" cy="45291"/>
            <a:chOff x="0" y="1613647"/>
            <a:chExt cx="9144000" cy="45291"/>
          </a:xfrm>
        </p:grpSpPr>
        <p:cxnSp>
          <p:nvCxnSpPr>
            <p:cNvPr id="137" name="Google Shape;137;p52"/>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138" name="Google Shape;138;p52"/>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1" name="Shape 31"/>
        <p:cNvGrpSpPr/>
        <p:nvPr/>
      </p:nvGrpSpPr>
      <p:grpSpPr>
        <a:xfrm>
          <a:off x="0" y="0"/>
          <a:ext cx="0" cy="0"/>
          <a:chOff x="0" y="0"/>
          <a:chExt cx="0" cy="0"/>
        </a:xfrm>
      </p:grpSpPr>
      <p:sp>
        <p:nvSpPr>
          <p:cNvPr id="32" name="Google Shape;32;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42"/>
          <p:cNvSpPr txBox="1"/>
          <p:nvPr>
            <p:ph idx="1" type="body"/>
          </p:nvPr>
        </p:nvSpPr>
        <p:spPr>
          <a:xfrm>
            <a:off x="457200" y="2057401"/>
            <a:ext cx="8229600" cy="3962400"/>
          </a:xfrm>
          <a:prstGeom prst="rect">
            <a:avLst/>
          </a:prstGeom>
          <a:noFill/>
          <a:ln>
            <a:noFill/>
          </a:ln>
        </p:spPr>
        <p:txBody>
          <a:bodyPr anchorCtr="0" anchor="t" bIns="45700" lIns="91425" spcFirstLastPara="1" rIns="91425" wrap="square" tIns="45700">
            <a:normAutofit/>
          </a:bodyPr>
          <a:lstStyle>
            <a:lvl1pPr indent="-365760" lvl="0" marL="457200" algn="l">
              <a:spcBef>
                <a:spcPts val="2000"/>
              </a:spcBef>
              <a:spcAft>
                <a:spcPts val="0"/>
              </a:spcAft>
              <a:buSzPts val="2160"/>
              <a:buChar char="●"/>
              <a:defRPr/>
            </a:lvl1pPr>
            <a:lvl2pPr indent="-354330" lvl="1" marL="914400" algn="l">
              <a:spcBef>
                <a:spcPts val="600"/>
              </a:spcBef>
              <a:spcAft>
                <a:spcPts val="0"/>
              </a:spcAft>
              <a:buSzPts val="1980"/>
              <a:buChar char="●"/>
              <a:defRPr/>
            </a:lvl2pPr>
            <a:lvl3pPr indent="-342900" lvl="2" marL="1371600" algn="l">
              <a:spcBef>
                <a:spcPts val="600"/>
              </a:spcBef>
              <a:spcAft>
                <a:spcPts val="0"/>
              </a:spcAft>
              <a:buSzPts val="1800"/>
              <a:buChar char="●"/>
              <a:defRPr/>
            </a:lvl3pPr>
            <a:lvl4pPr indent="-331469" lvl="3" marL="1828800" algn="l">
              <a:spcBef>
                <a:spcPts val="600"/>
              </a:spcBef>
              <a:spcAft>
                <a:spcPts val="0"/>
              </a:spcAft>
              <a:buSzPts val="1620"/>
              <a:buChar char="●"/>
              <a:defRPr/>
            </a:lvl4pPr>
            <a:lvl5pPr indent="-331470" lvl="4" marL="2286000" algn="l">
              <a:spcBef>
                <a:spcPts val="600"/>
              </a:spcBef>
              <a:spcAft>
                <a:spcPts val="0"/>
              </a:spcAft>
              <a:buSzPts val="1620"/>
              <a:buChar char="●"/>
              <a:defRPr/>
            </a:lvl5pPr>
            <a:lvl6pPr indent="-342900" lvl="5" marL="2743200" algn="l">
              <a:spcBef>
                <a:spcPts val="360"/>
              </a:spcBef>
              <a:spcAft>
                <a:spcPts val="0"/>
              </a:spcAft>
              <a:buClr>
                <a:schemeClr val="lt1"/>
              </a:buClr>
              <a:buSzPts val="1800"/>
              <a:buChar char="•"/>
              <a:defRPr/>
            </a:lvl6pPr>
            <a:lvl7pPr indent="-342900" lvl="6" marL="3200400" algn="l">
              <a:spcBef>
                <a:spcPts val="360"/>
              </a:spcBef>
              <a:spcAft>
                <a:spcPts val="0"/>
              </a:spcAft>
              <a:buClr>
                <a:schemeClr val="lt1"/>
              </a:buClr>
              <a:buSzPts val="1800"/>
              <a:buChar char="•"/>
              <a:defRPr/>
            </a:lvl7pPr>
            <a:lvl8pPr indent="-342900" lvl="7" marL="3657600" algn="l">
              <a:spcBef>
                <a:spcPts val="360"/>
              </a:spcBef>
              <a:spcAft>
                <a:spcPts val="0"/>
              </a:spcAft>
              <a:buClr>
                <a:schemeClr val="lt1"/>
              </a:buClr>
              <a:buSzPts val="1800"/>
              <a:buChar char="•"/>
              <a:defRPr/>
            </a:lvl8pPr>
            <a:lvl9pPr indent="-342900" lvl="8" marL="4114800" algn="l">
              <a:spcBef>
                <a:spcPts val="360"/>
              </a:spcBef>
              <a:spcAft>
                <a:spcPts val="0"/>
              </a:spcAft>
              <a:buClr>
                <a:schemeClr val="lt1"/>
              </a:buClr>
              <a:buSzPts val="1800"/>
              <a:buChar char="•"/>
              <a:defRPr/>
            </a:lvl9pPr>
          </a:lstStyle>
          <a:p/>
        </p:txBody>
      </p:sp>
      <p:sp>
        <p:nvSpPr>
          <p:cNvPr id="34" name="Google Shape;34;p42"/>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2"/>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2"/>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grpSp>
        <p:nvGrpSpPr>
          <p:cNvPr id="37" name="Google Shape;37;p42"/>
          <p:cNvGrpSpPr/>
          <p:nvPr/>
        </p:nvGrpSpPr>
        <p:grpSpPr>
          <a:xfrm>
            <a:off x="0" y="1584169"/>
            <a:ext cx="9144000" cy="45291"/>
            <a:chOff x="0" y="1613647"/>
            <a:chExt cx="9144000" cy="45291"/>
          </a:xfrm>
        </p:grpSpPr>
        <p:cxnSp>
          <p:nvCxnSpPr>
            <p:cNvPr id="38" name="Google Shape;38;p42"/>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39" name="Google Shape;39;p42"/>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Picture">
  <p:cSld name="Title Slide with Picture">
    <p:spTree>
      <p:nvGrpSpPr>
        <p:cNvPr id="40" name="Shape 40"/>
        <p:cNvGrpSpPr/>
        <p:nvPr/>
      </p:nvGrpSpPr>
      <p:grpSpPr>
        <a:xfrm>
          <a:off x="0" y="0"/>
          <a:ext cx="0" cy="0"/>
          <a:chOff x="0" y="0"/>
          <a:chExt cx="0" cy="0"/>
        </a:xfrm>
      </p:grpSpPr>
      <p:grpSp>
        <p:nvGrpSpPr>
          <p:cNvPr id="41" name="Google Shape;41;p43"/>
          <p:cNvGrpSpPr/>
          <p:nvPr/>
        </p:nvGrpSpPr>
        <p:grpSpPr>
          <a:xfrm>
            <a:off x="0" y="1461247"/>
            <a:ext cx="9144000" cy="45291"/>
            <a:chOff x="0" y="1613647"/>
            <a:chExt cx="9144000" cy="45291"/>
          </a:xfrm>
        </p:grpSpPr>
        <p:cxnSp>
          <p:nvCxnSpPr>
            <p:cNvPr id="42" name="Google Shape;42;p43"/>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43" name="Google Shape;43;p43"/>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grpSp>
        <p:nvGrpSpPr>
          <p:cNvPr id="44" name="Google Shape;44;p43"/>
          <p:cNvGrpSpPr/>
          <p:nvPr/>
        </p:nvGrpSpPr>
        <p:grpSpPr>
          <a:xfrm>
            <a:off x="0" y="4953000"/>
            <a:ext cx="9144000" cy="45291"/>
            <a:chOff x="0" y="1613647"/>
            <a:chExt cx="9144000" cy="45291"/>
          </a:xfrm>
        </p:grpSpPr>
        <p:cxnSp>
          <p:nvCxnSpPr>
            <p:cNvPr id="45" name="Google Shape;45;p43"/>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46" name="Google Shape;46;p43"/>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
        <p:nvSpPr>
          <p:cNvPr id="47" name="Google Shape;47;p43"/>
          <p:cNvSpPr txBox="1"/>
          <p:nvPr>
            <p:ph type="ctrTitle"/>
          </p:nvPr>
        </p:nvSpPr>
        <p:spPr>
          <a:xfrm>
            <a:off x="5365376" y="1573306"/>
            <a:ext cx="3653117" cy="21336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lt1"/>
              </a:buClr>
              <a:buSzPts val="4800"/>
              <a:buFont typeface="Corbe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43"/>
          <p:cNvSpPr txBox="1"/>
          <p:nvPr>
            <p:ph idx="1" type="subTitle"/>
          </p:nvPr>
        </p:nvSpPr>
        <p:spPr>
          <a:xfrm>
            <a:off x="5365376" y="3998259"/>
            <a:ext cx="3653117" cy="883024"/>
          </a:xfrm>
          <a:prstGeom prst="rect">
            <a:avLst/>
          </a:prstGeom>
          <a:noFill/>
          <a:ln>
            <a:noFill/>
          </a:ln>
        </p:spPr>
        <p:txBody>
          <a:bodyPr anchorCtr="0" anchor="t" bIns="45700" lIns="91425" spcFirstLastPara="1" rIns="91425" wrap="square" tIns="45700">
            <a:normAutofit/>
          </a:bodyPr>
          <a:lstStyle>
            <a:lvl1pPr lvl="0" algn="r">
              <a:spcBef>
                <a:spcPts val="480"/>
              </a:spcBef>
              <a:spcAft>
                <a:spcPts val="0"/>
              </a:spcAft>
              <a:buSzPts val="2160"/>
              <a:buNone/>
              <a:defRPr>
                <a:solidFill>
                  <a:schemeClr val="lt1"/>
                </a:solidFill>
              </a:defRPr>
            </a:lvl1pPr>
            <a:lvl2pPr lvl="1" algn="ctr">
              <a:spcBef>
                <a:spcPts val="440"/>
              </a:spcBef>
              <a:spcAft>
                <a:spcPts val="0"/>
              </a:spcAft>
              <a:buSzPts val="1980"/>
              <a:buNone/>
              <a:defRPr>
                <a:solidFill>
                  <a:schemeClr val="lt1"/>
                </a:solidFill>
              </a:defRPr>
            </a:lvl2pPr>
            <a:lvl3pPr lvl="2" algn="ctr">
              <a:spcBef>
                <a:spcPts val="400"/>
              </a:spcBef>
              <a:spcAft>
                <a:spcPts val="0"/>
              </a:spcAft>
              <a:buSzPts val="1800"/>
              <a:buNone/>
              <a:defRPr>
                <a:solidFill>
                  <a:schemeClr val="lt1"/>
                </a:solidFill>
              </a:defRPr>
            </a:lvl3pPr>
            <a:lvl4pPr lvl="3" algn="ctr">
              <a:spcBef>
                <a:spcPts val="360"/>
              </a:spcBef>
              <a:spcAft>
                <a:spcPts val="0"/>
              </a:spcAft>
              <a:buSzPts val="1620"/>
              <a:buNone/>
              <a:defRPr>
                <a:solidFill>
                  <a:schemeClr val="lt1"/>
                </a:solidFill>
              </a:defRPr>
            </a:lvl4pPr>
            <a:lvl5pPr lvl="4" algn="ctr">
              <a:spcBef>
                <a:spcPts val="360"/>
              </a:spcBef>
              <a:spcAft>
                <a:spcPts val="0"/>
              </a:spcAft>
              <a:buSzPts val="162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49" name="Google Shape;49;p43"/>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43"/>
          <p:cNvSpPr/>
          <p:nvPr/>
        </p:nvSpPr>
        <p:spPr>
          <a:xfrm>
            <a:off x="134471" y="685800"/>
            <a:ext cx="5268049" cy="5268049"/>
          </a:xfrm>
          <a:prstGeom prst="ellipse">
            <a:avLst/>
          </a:prstGeom>
          <a:gradFill>
            <a:gsLst>
              <a:gs pos="0">
                <a:schemeClr val="accent1"/>
              </a:gs>
              <a:gs pos="50000">
                <a:srgbClr val="21798F"/>
              </a:gs>
              <a:gs pos="100000">
                <a:schemeClr val="accent1"/>
              </a:gs>
            </a:gsLst>
            <a:lin ang="8400000" scaled="0"/>
          </a:gradFill>
          <a:ln>
            <a:noFill/>
          </a:ln>
          <a:effectLst>
            <a:outerShdw blurRad="50800" rotWithShape="0" algn="t" dir="54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52" name="Google Shape;52;p43"/>
          <p:cNvSpPr/>
          <p:nvPr/>
        </p:nvSpPr>
        <p:spPr>
          <a:xfrm>
            <a:off x="229676" y="712694"/>
            <a:ext cx="4983480" cy="4983480"/>
          </a:xfrm>
          <a:prstGeom prst="ellipse">
            <a:avLst/>
          </a:prstGeom>
          <a:gradFill>
            <a:gsLst>
              <a:gs pos="0">
                <a:srgbClr val="DA1F28">
                  <a:alpha val="29803"/>
                </a:srgbClr>
              </a:gs>
              <a:gs pos="100000">
                <a:srgbClr val="A3171E">
                  <a:alpha val="2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53" name="Google Shape;53;p43"/>
          <p:cNvSpPr/>
          <p:nvPr>
            <p:ph idx="2" type="pic"/>
          </p:nvPr>
        </p:nvSpPr>
        <p:spPr>
          <a:xfrm>
            <a:off x="241232" y="716992"/>
            <a:ext cx="4906459" cy="4852935"/>
          </a:xfrm>
          <a:prstGeom prst="ellipse">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54" name="Shape 54"/>
        <p:cNvGrpSpPr/>
        <p:nvPr/>
      </p:nvGrpSpPr>
      <p:grpSpPr>
        <a:xfrm>
          <a:off x="0" y="0"/>
          <a:ext cx="0" cy="0"/>
          <a:chOff x="0" y="0"/>
          <a:chExt cx="0" cy="0"/>
        </a:xfrm>
      </p:grpSpPr>
      <p:sp>
        <p:nvSpPr>
          <p:cNvPr id="55" name="Google Shape;55;p44"/>
          <p:cNvSpPr txBox="1"/>
          <p:nvPr>
            <p:ph type="title"/>
          </p:nvPr>
        </p:nvSpPr>
        <p:spPr>
          <a:xfrm>
            <a:off x="457200" y="2133600"/>
            <a:ext cx="8228013" cy="1362075"/>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chemeClr val="lt1"/>
              </a:buClr>
              <a:buSzPts val="4800"/>
              <a:buFont typeface="Corbel"/>
              <a:buNone/>
              <a:defRPr b="1" sz="4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44"/>
          <p:cNvSpPr txBox="1"/>
          <p:nvPr>
            <p:ph idx="1" type="body"/>
          </p:nvPr>
        </p:nvSpPr>
        <p:spPr>
          <a:xfrm>
            <a:off x="457200" y="3529013"/>
            <a:ext cx="8228013" cy="1347787"/>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SzPts val="1800"/>
              <a:buNone/>
              <a:defRPr sz="2000">
                <a:solidFill>
                  <a:schemeClr val="lt1"/>
                </a:solidFill>
              </a:defRPr>
            </a:lvl1pPr>
            <a:lvl2pPr indent="-228600" lvl="1" marL="914400" algn="l">
              <a:spcBef>
                <a:spcPts val="360"/>
              </a:spcBef>
              <a:spcAft>
                <a:spcPts val="0"/>
              </a:spcAft>
              <a:buSzPts val="1620"/>
              <a:buNone/>
              <a:defRPr sz="1800">
                <a:solidFill>
                  <a:schemeClr val="lt1"/>
                </a:solidFill>
              </a:defRPr>
            </a:lvl2pPr>
            <a:lvl3pPr indent="-228600" lvl="2" marL="1371600" algn="l">
              <a:spcBef>
                <a:spcPts val="320"/>
              </a:spcBef>
              <a:spcAft>
                <a:spcPts val="0"/>
              </a:spcAft>
              <a:buSzPts val="1440"/>
              <a:buNone/>
              <a:defRPr sz="1600">
                <a:solidFill>
                  <a:schemeClr val="lt1"/>
                </a:solidFill>
              </a:defRPr>
            </a:lvl3pPr>
            <a:lvl4pPr indent="-228600" lvl="3" marL="1828800" algn="l">
              <a:spcBef>
                <a:spcPts val="280"/>
              </a:spcBef>
              <a:spcAft>
                <a:spcPts val="0"/>
              </a:spcAft>
              <a:buSzPts val="1260"/>
              <a:buNone/>
              <a:defRPr sz="1400">
                <a:solidFill>
                  <a:schemeClr val="lt1"/>
                </a:solidFill>
              </a:defRPr>
            </a:lvl4pPr>
            <a:lvl5pPr indent="-228600" lvl="4" marL="2286000" algn="l">
              <a:spcBef>
                <a:spcPts val="280"/>
              </a:spcBef>
              <a:spcAft>
                <a:spcPts val="0"/>
              </a:spcAft>
              <a:buSzPts val="1260"/>
              <a:buNone/>
              <a:defRPr sz="1400">
                <a:solidFill>
                  <a:schemeClr val="lt1"/>
                </a:solidFill>
              </a:defRPr>
            </a:lvl5pPr>
            <a:lvl6pPr indent="-228600" lvl="5" marL="2743200" algn="l">
              <a:spcBef>
                <a:spcPts val="280"/>
              </a:spcBef>
              <a:spcAft>
                <a:spcPts val="0"/>
              </a:spcAft>
              <a:buClr>
                <a:schemeClr val="lt1"/>
              </a:buClr>
              <a:buSzPts val="1400"/>
              <a:buNone/>
              <a:defRPr sz="1400">
                <a:solidFill>
                  <a:schemeClr val="lt1"/>
                </a:solidFill>
              </a:defRPr>
            </a:lvl6pPr>
            <a:lvl7pPr indent="-228600" lvl="6" marL="3200400" algn="l">
              <a:spcBef>
                <a:spcPts val="280"/>
              </a:spcBef>
              <a:spcAft>
                <a:spcPts val="0"/>
              </a:spcAft>
              <a:buClr>
                <a:schemeClr val="lt1"/>
              </a:buClr>
              <a:buSzPts val="1400"/>
              <a:buNone/>
              <a:defRPr sz="1400">
                <a:solidFill>
                  <a:schemeClr val="lt1"/>
                </a:solidFill>
              </a:defRPr>
            </a:lvl7pPr>
            <a:lvl8pPr indent="-228600" lvl="7" marL="3657600" algn="l">
              <a:spcBef>
                <a:spcPts val="280"/>
              </a:spcBef>
              <a:spcAft>
                <a:spcPts val="0"/>
              </a:spcAft>
              <a:buClr>
                <a:schemeClr val="lt1"/>
              </a:buClr>
              <a:buSzPts val="1400"/>
              <a:buNone/>
              <a:defRPr sz="1400">
                <a:solidFill>
                  <a:schemeClr val="lt1"/>
                </a:solidFill>
              </a:defRPr>
            </a:lvl8pPr>
            <a:lvl9pPr indent="-228600" lvl="8" marL="4114800" algn="l">
              <a:spcBef>
                <a:spcPts val="280"/>
              </a:spcBef>
              <a:spcAft>
                <a:spcPts val="0"/>
              </a:spcAft>
              <a:buClr>
                <a:schemeClr val="lt1"/>
              </a:buClr>
              <a:buSzPts val="1400"/>
              <a:buNone/>
              <a:defRPr sz="1400">
                <a:solidFill>
                  <a:schemeClr val="lt1"/>
                </a:solidFill>
              </a:defRPr>
            </a:lvl9pPr>
          </a:lstStyle>
          <a:p/>
        </p:txBody>
      </p:sp>
      <p:sp>
        <p:nvSpPr>
          <p:cNvPr id="57" name="Google Shape;57;p44"/>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44"/>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4"/>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grpSp>
        <p:nvGrpSpPr>
          <p:cNvPr id="60" name="Google Shape;60;p44"/>
          <p:cNvGrpSpPr/>
          <p:nvPr/>
        </p:nvGrpSpPr>
        <p:grpSpPr>
          <a:xfrm>
            <a:off x="0" y="1447800"/>
            <a:ext cx="9144000" cy="45291"/>
            <a:chOff x="0" y="1613647"/>
            <a:chExt cx="9144000" cy="45291"/>
          </a:xfrm>
        </p:grpSpPr>
        <p:cxnSp>
          <p:nvCxnSpPr>
            <p:cNvPr id="61" name="Google Shape;61;p44"/>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62" name="Google Shape;62;p44"/>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grpSp>
        <p:nvGrpSpPr>
          <p:cNvPr id="63" name="Google Shape;63;p44"/>
          <p:cNvGrpSpPr/>
          <p:nvPr/>
        </p:nvGrpSpPr>
        <p:grpSpPr>
          <a:xfrm>
            <a:off x="0" y="4939553"/>
            <a:ext cx="9144000" cy="45291"/>
            <a:chOff x="0" y="1613647"/>
            <a:chExt cx="9144000" cy="45291"/>
          </a:xfrm>
        </p:grpSpPr>
        <p:cxnSp>
          <p:nvCxnSpPr>
            <p:cNvPr id="64" name="Google Shape;64;p44"/>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65" name="Google Shape;65;p44"/>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6" name="Shape 66"/>
        <p:cNvGrpSpPr/>
        <p:nvPr/>
      </p:nvGrpSpPr>
      <p:grpSpPr>
        <a:xfrm>
          <a:off x="0" y="0"/>
          <a:ext cx="0" cy="0"/>
          <a:chOff x="0" y="0"/>
          <a:chExt cx="0" cy="0"/>
        </a:xfrm>
      </p:grpSpPr>
      <p:sp>
        <p:nvSpPr>
          <p:cNvPr id="67" name="Google Shape;67;p4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45"/>
          <p:cNvSpPr txBox="1"/>
          <p:nvPr>
            <p:ph idx="1" type="body"/>
          </p:nvPr>
        </p:nvSpPr>
        <p:spPr>
          <a:xfrm>
            <a:off x="457200" y="2057401"/>
            <a:ext cx="3931920" cy="3980328"/>
          </a:xfrm>
          <a:prstGeom prst="rect">
            <a:avLst/>
          </a:prstGeom>
          <a:noFill/>
          <a:ln>
            <a:noFill/>
          </a:ln>
        </p:spPr>
        <p:txBody>
          <a:bodyPr anchorCtr="0" anchor="t" bIns="45700" lIns="91425" spcFirstLastPara="1" rIns="91425" wrap="square" tIns="45700">
            <a:normAutofit/>
          </a:bodyPr>
          <a:lstStyle>
            <a:lvl1pPr indent="-342900" lvl="0" marL="457200" algn="l">
              <a:spcBef>
                <a:spcPts val="400"/>
              </a:spcBef>
              <a:spcAft>
                <a:spcPts val="0"/>
              </a:spcAft>
              <a:buSzPts val="1800"/>
              <a:buChar char="●"/>
              <a:defRPr sz="2000"/>
            </a:lvl1pPr>
            <a:lvl2pPr indent="-331469" lvl="1" marL="914400" algn="l">
              <a:spcBef>
                <a:spcPts val="360"/>
              </a:spcBef>
              <a:spcAft>
                <a:spcPts val="0"/>
              </a:spcAft>
              <a:buSzPts val="1620"/>
              <a:buChar char="●"/>
              <a:defRPr sz="1800"/>
            </a:lvl2pPr>
            <a:lvl3pPr indent="-331469" lvl="2" marL="1371600" algn="l">
              <a:spcBef>
                <a:spcPts val="360"/>
              </a:spcBef>
              <a:spcAft>
                <a:spcPts val="0"/>
              </a:spcAft>
              <a:buSzPts val="1620"/>
              <a:buChar char="●"/>
              <a:defRPr sz="1800"/>
            </a:lvl3pPr>
            <a:lvl4pPr indent="-331469" lvl="3" marL="1828800" algn="l">
              <a:spcBef>
                <a:spcPts val="360"/>
              </a:spcBef>
              <a:spcAft>
                <a:spcPts val="0"/>
              </a:spcAft>
              <a:buSzPts val="1620"/>
              <a:buChar char="●"/>
              <a:defRPr sz="1800"/>
            </a:lvl4pPr>
            <a:lvl5pPr indent="-331470" lvl="4" marL="2286000" algn="l">
              <a:spcBef>
                <a:spcPts val="360"/>
              </a:spcBef>
              <a:spcAft>
                <a:spcPts val="0"/>
              </a:spcAft>
              <a:buSzPts val="1620"/>
              <a:buChar char="●"/>
              <a:defRPr sz="1800"/>
            </a:lvl5pPr>
            <a:lvl6pPr indent="-342900" lvl="5" marL="2743200" algn="l">
              <a:spcBef>
                <a:spcPts val="360"/>
              </a:spcBef>
              <a:spcAft>
                <a:spcPts val="0"/>
              </a:spcAft>
              <a:buClr>
                <a:schemeClr val="lt1"/>
              </a:buClr>
              <a:buSzPts val="1800"/>
              <a:buChar char="•"/>
              <a:defRPr sz="1800"/>
            </a:lvl6pPr>
            <a:lvl7pPr indent="-342900" lvl="6" marL="3200400" algn="l">
              <a:spcBef>
                <a:spcPts val="360"/>
              </a:spcBef>
              <a:spcAft>
                <a:spcPts val="0"/>
              </a:spcAft>
              <a:buClr>
                <a:schemeClr val="lt1"/>
              </a:buClr>
              <a:buSzPts val="1800"/>
              <a:buChar char="•"/>
              <a:defRPr sz="1800"/>
            </a:lvl7pPr>
            <a:lvl8pPr indent="-342900" lvl="7" marL="3657600" algn="l">
              <a:spcBef>
                <a:spcPts val="360"/>
              </a:spcBef>
              <a:spcAft>
                <a:spcPts val="0"/>
              </a:spcAft>
              <a:buClr>
                <a:schemeClr val="lt1"/>
              </a:buClr>
              <a:buSzPts val="1800"/>
              <a:buChar char="•"/>
              <a:defRPr sz="1800"/>
            </a:lvl8pPr>
            <a:lvl9pPr indent="-342900" lvl="8" marL="4114800" algn="l">
              <a:spcBef>
                <a:spcPts val="360"/>
              </a:spcBef>
              <a:spcAft>
                <a:spcPts val="0"/>
              </a:spcAft>
              <a:buClr>
                <a:schemeClr val="lt1"/>
              </a:buClr>
              <a:buSzPts val="1800"/>
              <a:buChar char="•"/>
              <a:defRPr sz="1800"/>
            </a:lvl9pPr>
          </a:lstStyle>
          <a:p/>
        </p:txBody>
      </p:sp>
      <p:sp>
        <p:nvSpPr>
          <p:cNvPr id="69" name="Google Shape;69;p45"/>
          <p:cNvSpPr txBox="1"/>
          <p:nvPr>
            <p:ph idx="2" type="body"/>
          </p:nvPr>
        </p:nvSpPr>
        <p:spPr>
          <a:xfrm>
            <a:off x="4754880" y="2057401"/>
            <a:ext cx="3931920" cy="3980328"/>
          </a:xfrm>
          <a:prstGeom prst="rect">
            <a:avLst/>
          </a:prstGeom>
          <a:noFill/>
          <a:ln>
            <a:noFill/>
          </a:ln>
        </p:spPr>
        <p:txBody>
          <a:bodyPr anchorCtr="0" anchor="t" bIns="45700" lIns="91425" spcFirstLastPara="1" rIns="91425" wrap="square" tIns="45700">
            <a:normAutofit/>
          </a:bodyPr>
          <a:lstStyle>
            <a:lvl1pPr indent="-342900" lvl="0" marL="457200" algn="l">
              <a:spcBef>
                <a:spcPts val="400"/>
              </a:spcBef>
              <a:spcAft>
                <a:spcPts val="0"/>
              </a:spcAft>
              <a:buSzPts val="1800"/>
              <a:buChar char="●"/>
              <a:defRPr sz="2000"/>
            </a:lvl1pPr>
            <a:lvl2pPr indent="-331469" lvl="1" marL="914400" algn="l">
              <a:spcBef>
                <a:spcPts val="360"/>
              </a:spcBef>
              <a:spcAft>
                <a:spcPts val="0"/>
              </a:spcAft>
              <a:buSzPts val="1620"/>
              <a:buChar char="●"/>
              <a:defRPr sz="1800"/>
            </a:lvl2pPr>
            <a:lvl3pPr indent="-331469" lvl="2" marL="1371600" algn="l">
              <a:spcBef>
                <a:spcPts val="360"/>
              </a:spcBef>
              <a:spcAft>
                <a:spcPts val="0"/>
              </a:spcAft>
              <a:buSzPts val="1620"/>
              <a:buChar char="●"/>
              <a:defRPr sz="1800"/>
            </a:lvl3pPr>
            <a:lvl4pPr indent="-331469" lvl="3" marL="1828800" algn="l">
              <a:spcBef>
                <a:spcPts val="360"/>
              </a:spcBef>
              <a:spcAft>
                <a:spcPts val="0"/>
              </a:spcAft>
              <a:buSzPts val="1620"/>
              <a:buChar char="●"/>
              <a:defRPr sz="1800"/>
            </a:lvl4pPr>
            <a:lvl5pPr indent="-331470" lvl="4" marL="2286000" algn="l">
              <a:spcBef>
                <a:spcPts val="360"/>
              </a:spcBef>
              <a:spcAft>
                <a:spcPts val="0"/>
              </a:spcAft>
              <a:buSzPts val="1620"/>
              <a:buChar char="●"/>
              <a:defRPr sz="1800"/>
            </a:lvl5pPr>
            <a:lvl6pPr indent="-342900" lvl="5" marL="2743200" algn="l">
              <a:spcBef>
                <a:spcPts val="360"/>
              </a:spcBef>
              <a:spcAft>
                <a:spcPts val="0"/>
              </a:spcAft>
              <a:buClr>
                <a:schemeClr val="lt1"/>
              </a:buClr>
              <a:buSzPts val="1800"/>
              <a:buChar char="•"/>
              <a:defRPr sz="1800"/>
            </a:lvl6pPr>
            <a:lvl7pPr indent="-342900" lvl="6" marL="3200400" algn="l">
              <a:spcBef>
                <a:spcPts val="360"/>
              </a:spcBef>
              <a:spcAft>
                <a:spcPts val="0"/>
              </a:spcAft>
              <a:buClr>
                <a:schemeClr val="lt1"/>
              </a:buClr>
              <a:buSzPts val="1800"/>
              <a:buChar char="•"/>
              <a:defRPr sz="1800"/>
            </a:lvl7pPr>
            <a:lvl8pPr indent="-342900" lvl="7" marL="3657600" algn="l">
              <a:spcBef>
                <a:spcPts val="360"/>
              </a:spcBef>
              <a:spcAft>
                <a:spcPts val="0"/>
              </a:spcAft>
              <a:buClr>
                <a:schemeClr val="lt1"/>
              </a:buClr>
              <a:buSzPts val="1800"/>
              <a:buChar char="•"/>
              <a:defRPr sz="1800"/>
            </a:lvl8pPr>
            <a:lvl9pPr indent="-342900" lvl="8" marL="4114800" algn="l">
              <a:spcBef>
                <a:spcPts val="360"/>
              </a:spcBef>
              <a:spcAft>
                <a:spcPts val="0"/>
              </a:spcAft>
              <a:buClr>
                <a:schemeClr val="lt1"/>
              </a:buClr>
              <a:buSzPts val="1800"/>
              <a:buChar char="•"/>
              <a:defRPr sz="1800"/>
            </a:lvl9pPr>
          </a:lstStyle>
          <a:p/>
        </p:txBody>
      </p:sp>
      <p:sp>
        <p:nvSpPr>
          <p:cNvPr id="70" name="Google Shape;70;p45"/>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5"/>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5"/>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grpSp>
        <p:nvGrpSpPr>
          <p:cNvPr id="73" name="Google Shape;73;p45"/>
          <p:cNvGrpSpPr/>
          <p:nvPr/>
        </p:nvGrpSpPr>
        <p:grpSpPr>
          <a:xfrm>
            <a:off x="0" y="1584169"/>
            <a:ext cx="9144000" cy="45291"/>
            <a:chOff x="0" y="1613647"/>
            <a:chExt cx="9144000" cy="45291"/>
          </a:xfrm>
        </p:grpSpPr>
        <p:cxnSp>
          <p:nvCxnSpPr>
            <p:cNvPr id="74" name="Google Shape;74;p45"/>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75" name="Google Shape;75;p45"/>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6" name="Shape 76"/>
        <p:cNvGrpSpPr/>
        <p:nvPr/>
      </p:nvGrpSpPr>
      <p:grpSpPr>
        <a:xfrm>
          <a:off x="0" y="0"/>
          <a:ext cx="0" cy="0"/>
          <a:chOff x="0" y="0"/>
          <a:chExt cx="0" cy="0"/>
        </a:xfrm>
      </p:grpSpPr>
      <p:grpSp>
        <p:nvGrpSpPr>
          <p:cNvPr id="77" name="Google Shape;77;p46"/>
          <p:cNvGrpSpPr/>
          <p:nvPr/>
        </p:nvGrpSpPr>
        <p:grpSpPr>
          <a:xfrm>
            <a:off x="0" y="1584169"/>
            <a:ext cx="9144000" cy="45291"/>
            <a:chOff x="0" y="1613647"/>
            <a:chExt cx="9144000" cy="45291"/>
          </a:xfrm>
        </p:grpSpPr>
        <p:cxnSp>
          <p:nvCxnSpPr>
            <p:cNvPr id="78" name="Google Shape;78;p46"/>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79" name="Google Shape;79;p46"/>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
        <p:nvSpPr>
          <p:cNvPr id="80" name="Google Shape;80;p4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4800"/>
              <a:buFont typeface="Corbe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46"/>
          <p:cNvSpPr txBox="1"/>
          <p:nvPr>
            <p:ph idx="1" type="body"/>
          </p:nvPr>
        </p:nvSpPr>
        <p:spPr>
          <a:xfrm>
            <a:off x="457200" y="1734670"/>
            <a:ext cx="3931920" cy="744071"/>
          </a:xfrm>
          <a:prstGeom prst="rect">
            <a:avLst/>
          </a:prstGeom>
          <a:noFill/>
          <a:ln>
            <a:noFill/>
          </a:ln>
        </p:spPr>
        <p:txBody>
          <a:bodyPr anchorCtr="0" anchor="ctr" bIns="45700" lIns="91425" spcFirstLastPara="1" rIns="91425" wrap="square" tIns="45700">
            <a:noAutofit/>
          </a:bodyPr>
          <a:lstStyle>
            <a:lvl1pPr indent="-228600" lvl="0" marL="457200" algn="ctr">
              <a:spcBef>
                <a:spcPts val="560"/>
              </a:spcBef>
              <a:spcAft>
                <a:spcPts val="0"/>
              </a:spcAft>
              <a:buSzPts val="2520"/>
              <a:buNone/>
              <a:defRPr b="1" sz="2800">
                <a:solidFill>
                  <a:schemeClr val="accent1"/>
                </a:solidFill>
              </a:defRPr>
            </a:lvl1pPr>
            <a:lvl2pPr indent="-228600" lvl="1" marL="914400" algn="l">
              <a:spcBef>
                <a:spcPts val="400"/>
              </a:spcBef>
              <a:spcAft>
                <a:spcPts val="0"/>
              </a:spcAft>
              <a:buSzPts val="1800"/>
              <a:buNone/>
              <a:defRPr b="1" sz="2000"/>
            </a:lvl2pPr>
            <a:lvl3pPr indent="-228600" lvl="2" marL="1371600" algn="l">
              <a:spcBef>
                <a:spcPts val="360"/>
              </a:spcBef>
              <a:spcAft>
                <a:spcPts val="0"/>
              </a:spcAft>
              <a:buSzPts val="1620"/>
              <a:buNone/>
              <a:defRPr b="1" sz="1800"/>
            </a:lvl3pPr>
            <a:lvl4pPr indent="-228600" lvl="3" marL="1828800" algn="l">
              <a:spcBef>
                <a:spcPts val="320"/>
              </a:spcBef>
              <a:spcAft>
                <a:spcPts val="0"/>
              </a:spcAft>
              <a:buSzPts val="1440"/>
              <a:buNone/>
              <a:defRPr b="1" sz="1600"/>
            </a:lvl4pPr>
            <a:lvl5pPr indent="-228600" lvl="4" marL="2286000" algn="l">
              <a:spcBef>
                <a:spcPts val="320"/>
              </a:spcBef>
              <a:spcAft>
                <a:spcPts val="0"/>
              </a:spcAft>
              <a:buSzPts val="1440"/>
              <a:buNone/>
              <a:defRPr b="1" sz="1600"/>
            </a:lvl5pPr>
            <a:lvl6pPr indent="-228600" lvl="5" marL="2743200" algn="l">
              <a:spcBef>
                <a:spcPts val="320"/>
              </a:spcBef>
              <a:spcAft>
                <a:spcPts val="0"/>
              </a:spcAft>
              <a:buClr>
                <a:schemeClr val="lt1"/>
              </a:buClr>
              <a:buSzPts val="1600"/>
              <a:buNone/>
              <a:defRPr b="1" sz="1600"/>
            </a:lvl6pPr>
            <a:lvl7pPr indent="-228600" lvl="6" marL="3200400" algn="l">
              <a:spcBef>
                <a:spcPts val="320"/>
              </a:spcBef>
              <a:spcAft>
                <a:spcPts val="0"/>
              </a:spcAft>
              <a:buClr>
                <a:schemeClr val="lt1"/>
              </a:buClr>
              <a:buSzPts val="1600"/>
              <a:buNone/>
              <a:defRPr b="1" sz="1600"/>
            </a:lvl7pPr>
            <a:lvl8pPr indent="-228600" lvl="7" marL="3657600" algn="l">
              <a:spcBef>
                <a:spcPts val="320"/>
              </a:spcBef>
              <a:spcAft>
                <a:spcPts val="0"/>
              </a:spcAft>
              <a:buClr>
                <a:schemeClr val="lt1"/>
              </a:buClr>
              <a:buSzPts val="1600"/>
              <a:buNone/>
              <a:defRPr b="1" sz="1600"/>
            </a:lvl8pPr>
            <a:lvl9pPr indent="-228600" lvl="8" marL="4114800" algn="l">
              <a:spcBef>
                <a:spcPts val="320"/>
              </a:spcBef>
              <a:spcAft>
                <a:spcPts val="0"/>
              </a:spcAft>
              <a:buClr>
                <a:schemeClr val="lt1"/>
              </a:buClr>
              <a:buSzPts val="1600"/>
              <a:buNone/>
              <a:defRPr b="1" sz="1600"/>
            </a:lvl9pPr>
          </a:lstStyle>
          <a:p/>
        </p:txBody>
      </p:sp>
      <p:sp>
        <p:nvSpPr>
          <p:cNvPr id="82" name="Google Shape;82;p46"/>
          <p:cNvSpPr txBox="1"/>
          <p:nvPr>
            <p:ph idx="2" type="body"/>
          </p:nvPr>
        </p:nvSpPr>
        <p:spPr>
          <a:xfrm>
            <a:off x="457200" y="2514600"/>
            <a:ext cx="3931920" cy="3523129"/>
          </a:xfrm>
          <a:prstGeom prst="rect">
            <a:avLst/>
          </a:prstGeom>
          <a:noFill/>
          <a:ln>
            <a:noFill/>
          </a:ln>
        </p:spPr>
        <p:txBody>
          <a:bodyPr anchorCtr="0" anchor="t" bIns="45700" lIns="91425" spcFirstLastPara="1" rIns="91425" wrap="square" tIns="45700">
            <a:normAutofit/>
          </a:bodyPr>
          <a:lstStyle>
            <a:lvl1pPr indent="-342900" lvl="0" marL="457200" algn="l">
              <a:spcBef>
                <a:spcPts val="400"/>
              </a:spcBef>
              <a:spcAft>
                <a:spcPts val="0"/>
              </a:spcAft>
              <a:buSzPts val="1800"/>
              <a:buChar char="●"/>
              <a:defRPr sz="2000"/>
            </a:lvl1pPr>
            <a:lvl2pPr indent="-331469" lvl="1" marL="914400" algn="l">
              <a:spcBef>
                <a:spcPts val="360"/>
              </a:spcBef>
              <a:spcAft>
                <a:spcPts val="0"/>
              </a:spcAft>
              <a:buSzPts val="1620"/>
              <a:buChar char="●"/>
              <a:defRPr sz="1800"/>
            </a:lvl2pPr>
            <a:lvl3pPr indent="-331469" lvl="2" marL="1371600" algn="l">
              <a:spcBef>
                <a:spcPts val="360"/>
              </a:spcBef>
              <a:spcAft>
                <a:spcPts val="0"/>
              </a:spcAft>
              <a:buSzPts val="1620"/>
              <a:buChar char="●"/>
              <a:defRPr sz="1800"/>
            </a:lvl3pPr>
            <a:lvl4pPr indent="-331469" lvl="3" marL="1828800" algn="l">
              <a:spcBef>
                <a:spcPts val="360"/>
              </a:spcBef>
              <a:spcAft>
                <a:spcPts val="0"/>
              </a:spcAft>
              <a:buSzPts val="1620"/>
              <a:buChar char="●"/>
              <a:defRPr sz="1800"/>
            </a:lvl4pPr>
            <a:lvl5pPr indent="-331470" lvl="4" marL="2286000" algn="l">
              <a:spcBef>
                <a:spcPts val="360"/>
              </a:spcBef>
              <a:spcAft>
                <a:spcPts val="0"/>
              </a:spcAft>
              <a:buSzPts val="1620"/>
              <a:buChar char="●"/>
              <a:defRPr sz="1800"/>
            </a:lvl5pPr>
            <a:lvl6pPr indent="-330200" lvl="5" marL="2743200" algn="l">
              <a:spcBef>
                <a:spcPts val="320"/>
              </a:spcBef>
              <a:spcAft>
                <a:spcPts val="0"/>
              </a:spcAft>
              <a:buClr>
                <a:schemeClr val="lt1"/>
              </a:buClr>
              <a:buSzPts val="1600"/>
              <a:buChar char="•"/>
              <a:defRPr sz="1600"/>
            </a:lvl6pPr>
            <a:lvl7pPr indent="-330200" lvl="6" marL="3200400" algn="l">
              <a:spcBef>
                <a:spcPts val="320"/>
              </a:spcBef>
              <a:spcAft>
                <a:spcPts val="0"/>
              </a:spcAft>
              <a:buClr>
                <a:schemeClr val="lt1"/>
              </a:buClr>
              <a:buSzPts val="1600"/>
              <a:buChar char="•"/>
              <a:defRPr sz="1600"/>
            </a:lvl7pPr>
            <a:lvl8pPr indent="-330200" lvl="7" marL="3657600" algn="l">
              <a:spcBef>
                <a:spcPts val="320"/>
              </a:spcBef>
              <a:spcAft>
                <a:spcPts val="0"/>
              </a:spcAft>
              <a:buClr>
                <a:schemeClr val="lt1"/>
              </a:buClr>
              <a:buSzPts val="1600"/>
              <a:buChar char="•"/>
              <a:defRPr sz="1600"/>
            </a:lvl8pPr>
            <a:lvl9pPr indent="-330200" lvl="8" marL="4114800" algn="l">
              <a:spcBef>
                <a:spcPts val="320"/>
              </a:spcBef>
              <a:spcAft>
                <a:spcPts val="0"/>
              </a:spcAft>
              <a:buClr>
                <a:schemeClr val="lt1"/>
              </a:buClr>
              <a:buSzPts val="1600"/>
              <a:buChar char="•"/>
              <a:defRPr sz="1600"/>
            </a:lvl9pPr>
          </a:lstStyle>
          <a:p/>
        </p:txBody>
      </p:sp>
      <p:sp>
        <p:nvSpPr>
          <p:cNvPr id="83" name="Google Shape;83;p46"/>
          <p:cNvSpPr txBox="1"/>
          <p:nvPr>
            <p:ph idx="3" type="body"/>
          </p:nvPr>
        </p:nvSpPr>
        <p:spPr>
          <a:xfrm>
            <a:off x="4754880" y="1734670"/>
            <a:ext cx="3931920" cy="744071"/>
          </a:xfrm>
          <a:prstGeom prst="rect">
            <a:avLst/>
          </a:prstGeom>
          <a:noFill/>
          <a:ln>
            <a:noFill/>
          </a:ln>
        </p:spPr>
        <p:txBody>
          <a:bodyPr anchorCtr="0" anchor="ctr" bIns="45700" lIns="91425" spcFirstLastPara="1" rIns="91425" wrap="square" tIns="45700">
            <a:noAutofit/>
          </a:bodyPr>
          <a:lstStyle>
            <a:lvl1pPr indent="-228600" lvl="0" marL="457200" algn="ctr">
              <a:spcBef>
                <a:spcPts val="560"/>
              </a:spcBef>
              <a:spcAft>
                <a:spcPts val="0"/>
              </a:spcAft>
              <a:buSzPts val="2520"/>
              <a:buNone/>
              <a:defRPr b="1" sz="2800">
                <a:solidFill>
                  <a:schemeClr val="accent1"/>
                </a:solidFill>
              </a:defRPr>
            </a:lvl1pPr>
            <a:lvl2pPr indent="-228600" lvl="1" marL="914400" algn="l">
              <a:spcBef>
                <a:spcPts val="400"/>
              </a:spcBef>
              <a:spcAft>
                <a:spcPts val="0"/>
              </a:spcAft>
              <a:buSzPts val="1800"/>
              <a:buNone/>
              <a:defRPr b="1" sz="2000"/>
            </a:lvl2pPr>
            <a:lvl3pPr indent="-228600" lvl="2" marL="1371600" algn="l">
              <a:spcBef>
                <a:spcPts val="360"/>
              </a:spcBef>
              <a:spcAft>
                <a:spcPts val="0"/>
              </a:spcAft>
              <a:buSzPts val="1620"/>
              <a:buNone/>
              <a:defRPr b="1" sz="1800"/>
            </a:lvl3pPr>
            <a:lvl4pPr indent="-228600" lvl="3" marL="1828800" algn="l">
              <a:spcBef>
                <a:spcPts val="320"/>
              </a:spcBef>
              <a:spcAft>
                <a:spcPts val="0"/>
              </a:spcAft>
              <a:buSzPts val="1440"/>
              <a:buNone/>
              <a:defRPr b="1" sz="1600"/>
            </a:lvl4pPr>
            <a:lvl5pPr indent="-228600" lvl="4" marL="2286000" algn="l">
              <a:spcBef>
                <a:spcPts val="320"/>
              </a:spcBef>
              <a:spcAft>
                <a:spcPts val="0"/>
              </a:spcAft>
              <a:buSzPts val="1440"/>
              <a:buNone/>
              <a:defRPr b="1" sz="1600"/>
            </a:lvl5pPr>
            <a:lvl6pPr indent="-228600" lvl="5" marL="2743200" algn="l">
              <a:spcBef>
                <a:spcPts val="320"/>
              </a:spcBef>
              <a:spcAft>
                <a:spcPts val="0"/>
              </a:spcAft>
              <a:buClr>
                <a:schemeClr val="lt1"/>
              </a:buClr>
              <a:buSzPts val="1600"/>
              <a:buNone/>
              <a:defRPr b="1" sz="1600"/>
            </a:lvl6pPr>
            <a:lvl7pPr indent="-228600" lvl="6" marL="3200400" algn="l">
              <a:spcBef>
                <a:spcPts val="320"/>
              </a:spcBef>
              <a:spcAft>
                <a:spcPts val="0"/>
              </a:spcAft>
              <a:buClr>
                <a:schemeClr val="lt1"/>
              </a:buClr>
              <a:buSzPts val="1600"/>
              <a:buNone/>
              <a:defRPr b="1" sz="1600"/>
            </a:lvl7pPr>
            <a:lvl8pPr indent="-228600" lvl="7" marL="3657600" algn="l">
              <a:spcBef>
                <a:spcPts val="320"/>
              </a:spcBef>
              <a:spcAft>
                <a:spcPts val="0"/>
              </a:spcAft>
              <a:buClr>
                <a:schemeClr val="lt1"/>
              </a:buClr>
              <a:buSzPts val="1600"/>
              <a:buNone/>
              <a:defRPr b="1" sz="1600"/>
            </a:lvl8pPr>
            <a:lvl9pPr indent="-228600" lvl="8" marL="4114800" algn="l">
              <a:spcBef>
                <a:spcPts val="320"/>
              </a:spcBef>
              <a:spcAft>
                <a:spcPts val="0"/>
              </a:spcAft>
              <a:buClr>
                <a:schemeClr val="lt1"/>
              </a:buClr>
              <a:buSzPts val="1600"/>
              <a:buNone/>
              <a:defRPr b="1" sz="1600"/>
            </a:lvl9pPr>
          </a:lstStyle>
          <a:p/>
        </p:txBody>
      </p:sp>
      <p:sp>
        <p:nvSpPr>
          <p:cNvPr id="84" name="Google Shape;84;p46"/>
          <p:cNvSpPr txBox="1"/>
          <p:nvPr>
            <p:ph idx="4" type="body"/>
          </p:nvPr>
        </p:nvSpPr>
        <p:spPr>
          <a:xfrm>
            <a:off x="4754880" y="2514600"/>
            <a:ext cx="3931920" cy="3523129"/>
          </a:xfrm>
          <a:prstGeom prst="rect">
            <a:avLst/>
          </a:prstGeom>
          <a:noFill/>
          <a:ln>
            <a:noFill/>
          </a:ln>
        </p:spPr>
        <p:txBody>
          <a:bodyPr anchorCtr="0" anchor="t" bIns="45700" lIns="91425" spcFirstLastPara="1" rIns="91425" wrap="square" tIns="45700">
            <a:normAutofit/>
          </a:bodyPr>
          <a:lstStyle>
            <a:lvl1pPr indent="-342900" lvl="0" marL="457200" algn="l">
              <a:spcBef>
                <a:spcPts val="400"/>
              </a:spcBef>
              <a:spcAft>
                <a:spcPts val="0"/>
              </a:spcAft>
              <a:buSzPts val="1800"/>
              <a:buChar char="●"/>
              <a:defRPr sz="2000"/>
            </a:lvl1pPr>
            <a:lvl2pPr indent="-331469" lvl="1" marL="914400" algn="l">
              <a:spcBef>
                <a:spcPts val="360"/>
              </a:spcBef>
              <a:spcAft>
                <a:spcPts val="0"/>
              </a:spcAft>
              <a:buSzPts val="1620"/>
              <a:buChar char="●"/>
              <a:defRPr sz="1800"/>
            </a:lvl2pPr>
            <a:lvl3pPr indent="-331469" lvl="2" marL="1371600" algn="l">
              <a:spcBef>
                <a:spcPts val="360"/>
              </a:spcBef>
              <a:spcAft>
                <a:spcPts val="0"/>
              </a:spcAft>
              <a:buSzPts val="1620"/>
              <a:buChar char="●"/>
              <a:defRPr sz="1800"/>
            </a:lvl3pPr>
            <a:lvl4pPr indent="-331469" lvl="3" marL="1828800" algn="l">
              <a:spcBef>
                <a:spcPts val="360"/>
              </a:spcBef>
              <a:spcAft>
                <a:spcPts val="0"/>
              </a:spcAft>
              <a:buSzPts val="1620"/>
              <a:buChar char="●"/>
              <a:defRPr sz="1800"/>
            </a:lvl4pPr>
            <a:lvl5pPr indent="-331470" lvl="4" marL="2286000" algn="l">
              <a:spcBef>
                <a:spcPts val="360"/>
              </a:spcBef>
              <a:spcAft>
                <a:spcPts val="0"/>
              </a:spcAft>
              <a:buSzPts val="1620"/>
              <a:buChar char="●"/>
              <a:defRPr sz="1800"/>
            </a:lvl5pPr>
            <a:lvl6pPr indent="-330200" lvl="5" marL="2743200" algn="l">
              <a:spcBef>
                <a:spcPts val="320"/>
              </a:spcBef>
              <a:spcAft>
                <a:spcPts val="0"/>
              </a:spcAft>
              <a:buClr>
                <a:schemeClr val="lt1"/>
              </a:buClr>
              <a:buSzPts val="1600"/>
              <a:buChar char="•"/>
              <a:defRPr sz="1600"/>
            </a:lvl6pPr>
            <a:lvl7pPr indent="-330200" lvl="6" marL="3200400" algn="l">
              <a:spcBef>
                <a:spcPts val="320"/>
              </a:spcBef>
              <a:spcAft>
                <a:spcPts val="0"/>
              </a:spcAft>
              <a:buClr>
                <a:schemeClr val="lt1"/>
              </a:buClr>
              <a:buSzPts val="1600"/>
              <a:buChar char="•"/>
              <a:defRPr sz="1600"/>
            </a:lvl7pPr>
            <a:lvl8pPr indent="-330200" lvl="7" marL="3657600" algn="l">
              <a:spcBef>
                <a:spcPts val="320"/>
              </a:spcBef>
              <a:spcAft>
                <a:spcPts val="0"/>
              </a:spcAft>
              <a:buClr>
                <a:schemeClr val="lt1"/>
              </a:buClr>
              <a:buSzPts val="1600"/>
              <a:buChar char="•"/>
              <a:defRPr sz="1600"/>
            </a:lvl8pPr>
            <a:lvl9pPr indent="-330200" lvl="8" marL="4114800" algn="l">
              <a:spcBef>
                <a:spcPts val="320"/>
              </a:spcBef>
              <a:spcAft>
                <a:spcPts val="0"/>
              </a:spcAft>
              <a:buClr>
                <a:schemeClr val="lt1"/>
              </a:buClr>
              <a:buSzPts val="1600"/>
              <a:buChar char="•"/>
              <a:defRPr sz="1600"/>
            </a:lvl9pPr>
          </a:lstStyle>
          <a:p/>
        </p:txBody>
      </p:sp>
      <p:sp>
        <p:nvSpPr>
          <p:cNvPr id="85" name="Google Shape;85;p46"/>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46"/>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46"/>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8" name="Shape 88"/>
        <p:cNvGrpSpPr/>
        <p:nvPr/>
      </p:nvGrpSpPr>
      <p:grpSpPr>
        <a:xfrm>
          <a:off x="0" y="0"/>
          <a:ext cx="0" cy="0"/>
          <a:chOff x="0" y="0"/>
          <a:chExt cx="0" cy="0"/>
        </a:xfrm>
      </p:grpSpPr>
      <p:sp>
        <p:nvSpPr>
          <p:cNvPr id="89" name="Google Shape;89;p4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47"/>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47"/>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47"/>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grpSp>
        <p:nvGrpSpPr>
          <p:cNvPr id="93" name="Google Shape;93;p47"/>
          <p:cNvGrpSpPr/>
          <p:nvPr/>
        </p:nvGrpSpPr>
        <p:grpSpPr>
          <a:xfrm>
            <a:off x="0" y="1584169"/>
            <a:ext cx="9144000" cy="45291"/>
            <a:chOff x="0" y="1613647"/>
            <a:chExt cx="9144000" cy="45291"/>
          </a:xfrm>
        </p:grpSpPr>
        <p:cxnSp>
          <p:nvCxnSpPr>
            <p:cNvPr id="94" name="Google Shape;94;p47"/>
            <p:cNvCxnSpPr/>
            <p:nvPr/>
          </p:nvCxnSpPr>
          <p:spPr>
            <a:xfrm>
              <a:off x="0" y="1657350"/>
              <a:ext cx="9144000" cy="1588"/>
            </a:xfrm>
            <a:prstGeom prst="straightConnector1">
              <a:avLst/>
            </a:prstGeom>
            <a:noFill/>
            <a:ln cap="flat" cmpd="sng" w="88900">
              <a:solidFill>
                <a:srgbClr val="77D5EA"/>
              </a:solidFill>
              <a:prstDash val="solid"/>
              <a:round/>
              <a:headEnd len="sm" w="sm" type="none"/>
              <a:tailEnd len="sm" w="sm" type="none"/>
            </a:ln>
          </p:spPr>
        </p:cxnSp>
        <p:cxnSp>
          <p:nvCxnSpPr>
            <p:cNvPr id="95" name="Google Shape;95;p47"/>
            <p:cNvCxnSpPr/>
            <p:nvPr/>
          </p:nvCxnSpPr>
          <p:spPr>
            <a:xfrm>
              <a:off x="0" y="1613647"/>
              <a:ext cx="9144000" cy="1588"/>
            </a:xfrm>
            <a:prstGeom prst="straightConnector1">
              <a:avLst/>
            </a:prstGeom>
            <a:noFill/>
            <a:ln cap="flat" cmpd="sng" w="9525">
              <a:solidFill>
                <a:schemeClr val="lt1"/>
              </a:solidFill>
              <a:prstDash val="solid"/>
              <a:round/>
              <a:headEnd len="sm" w="sm" type="none"/>
              <a:tailEnd len="sm" w="sm" type="none"/>
            </a:ln>
          </p:spPr>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6" name="Shape 96"/>
        <p:cNvGrpSpPr/>
        <p:nvPr/>
      </p:nvGrpSpPr>
      <p:grpSpPr>
        <a:xfrm>
          <a:off x="0" y="0"/>
          <a:ext cx="0" cy="0"/>
          <a:chOff x="0" y="0"/>
          <a:chExt cx="0" cy="0"/>
        </a:xfrm>
      </p:grpSpPr>
      <p:sp>
        <p:nvSpPr>
          <p:cNvPr id="97" name="Google Shape;97;p48"/>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48"/>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48"/>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0" name="Shape 100"/>
        <p:cNvGrpSpPr/>
        <p:nvPr/>
      </p:nvGrpSpPr>
      <p:grpSpPr>
        <a:xfrm>
          <a:off x="0" y="0"/>
          <a:ext cx="0" cy="0"/>
          <a:chOff x="0" y="0"/>
          <a:chExt cx="0" cy="0"/>
        </a:xfrm>
      </p:grpSpPr>
      <p:sp>
        <p:nvSpPr>
          <p:cNvPr id="101" name="Google Shape;101;p49"/>
          <p:cNvSpPr txBox="1"/>
          <p:nvPr>
            <p:ph type="title"/>
          </p:nvPr>
        </p:nvSpPr>
        <p:spPr>
          <a:xfrm>
            <a:off x="457199" y="658906"/>
            <a:ext cx="3602039" cy="1162050"/>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chemeClr val="lt1"/>
              </a:buClr>
              <a:buSzPts val="3600"/>
              <a:buFont typeface="Corbel"/>
              <a:buNone/>
              <a:defRPr b="1"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49"/>
          <p:cNvSpPr txBox="1"/>
          <p:nvPr>
            <p:ph idx="1" type="body"/>
          </p:nvPr>
        </p:nvSpPr>
        <p:spPr>
          <a:xfrm>
            <a:off x="4473388" y="273051"/>
            <a:ext cx="4206240" cy="5778500"/>
          </a:xfrm>
          <a:prstGeom prst="rect">
            <a:avLst/>
          </a:prstGeom>
          <a:noFill/>
          <a:ln>
            <a:noFill/>
          </a:ln>
        </p:spPr>
        <p:txBody>
          <a:bodyPr anchorCtr="0" anchor="t" bIns="45700" lIns="91425" spcFirstLastPara="1" rIns="91425" wrap="square" tIns="45700">
            <a:normAutofit/>
          </a:bodyPr>
          <a:lstStyle>
            <a:lvl1pPr indent="-365760" lvl="0" marL="457200" algn="l">
              <a:spcBef>
                <a:spcPts val="480"/>
              </a:spcBef>
              <a:spcAft>
                <a:spcPts val="0"/>
              </a:spcAft>
              <a:buSzPts val="2160"/>
              <a:buChar char="●"/>
              <a:defRPr sz="2400"/>
            </a:lvl1pPr>
            <a:lvl2pPr indent="-354330" lvl="1" marL="914400" algn="l">
              <a:spcBef>
                <a:spcPts val="440"/>
              </a:spcBef>
              <a:spcAft>
                <a:spcPts val="0"/>
              </a:spcAft>
              <a:buSzPts val="1980"/>
              <a:buChar char="●"/>
              <a:defRPr sz="2200"/>
            </a:lvl2pPr>
            <a:lvl3pPr indent="-342900" lvl="2" marL="1371600" algn="l">
              <a:spcBef>
                <a:spcPts val="400"/>
              </a:spcBef>
              <a:spcAft>
                <a:spcPts val="0"/>
              </a:spcAft>
              <a:buSzPts val="1800"/>
              <a:buChar char="●"/>
              <a:defRPr sz="2000"/>
            </a:lvl3pPr>
            <a:lvl4pPr indent="-331469" lvl="3" marL="1828800" algn="l">
              <a:spcBef>
                <a:spcPts val="360"/>
              </a:spcBef>
              <a:spcAft>
                <a:spcPts val="0"/>
              </a:spcAft>
              <a:buSzPts val="1620"/>
              <a:buChar char="●"/>
              <a:defRPr sz="1800"/>
            </a:lvl4pPr>
            <a:lvl5pPr indent="-331470" lvl="4" marL="2286000" algn="l">
              <a:spcBef>
                <a:spcPts val="360"/>
              </a:spcBef>
              <a:spcAft>
                <a:spcPts val="0"/>
              </a:spcAft>
              <a:buSzPts val="1620"/>
              <a:buChar char="●"/>
              <a:defRPr sz="1800"/>
            </a:lvl5pPr>
            <a:lvl6pPr indent="-355600" lvl="5" marL="2743200" algn="l">
              <a:spcBef>
                <a:spcPts val="400"/>
              </a:spcBef>
              <a:spcAft>
                <a:spcPts val="0"/>
              </a:spcAft>
              <a:buClr>
                <a:schemeClr val="lt1"/>
              </a:buClr>
              <a:buSzPts val="2000"/>
              <a:buChar char="•"/>
              <a:defRPr sz="2000"/>
            </a:lvl6pPr>
            <a:lvl7pPr indent="-355600" lvl="6" marL="3200400" algn="l">
              <a:spcBef>
                <a:spcPts val="400"/>
              </a:spcBef>
              <a:spcAft>
                <a:spcPts val="0"/>
              </a:spcAft>
              <a:buClr>
                <a:schemeClr val="lt1"/>
              </a:buClr>
              <a:buSzPts val="2000"/>
              <a:buChar char="•"/>
              <a:defRPr sz="2000"/>
            </a:lvl7pPr>
            <a:lvl8pPr indent="-355600" lvl="7" marL="3657600" algn="l">
              <a:spcBef>
                <a:spcPts val="400"/>
              </a:spcBef>
              <a:spcAft>
                <a:spcPts val="0"/>
              </a:spcAft>
              <a:buClr>
                <a:schemeClr val="lt1"/>
              </a:buClr>
              <a:buSzPts val="2000"/>
              <a:buChar char="•"/>
              <a:defRPr sz="2000"/>
            </a:lvl8pPr>
            <a:lvl9pPr indent="-355600" lvl="8" marL="4114800" algn="l">
              <a:spcBef>
                <a:spcPts val="400"/>
              </a:spcBef>
              <a:spcAft>
                <a:spcPts val="0"/>
              </a:spcAft>
              <a:buClr>
                <a:schemeClr val="lt1"/>
              </a:buClr>
              <a:buSzPts val="2000"/>
              <a:buChar char="•"/>
              <a:defRPr sz="2000"/>
            </a:lvl9pPr>
          </a:lstStyle>
          <a:p/>
        </p:txBody>
      </p:sp>
      <p:sp>
        <p:nvSpPr>
          <p:cNvPr id="103" name="Google Shape;103;p49"/>
          <p:cNvSpPr txBox="1"/>
          <p:nvPr>
            <p:ph idx="2" type="body"/>
          </p:nvPr>
        </p:nvSpPr>
        <p:spPr>
          <a:xfrm>
            <a:off x="457199" y="1905001"/>
            <a:ext cx="3602039" cy="3733800"/>
          </a:xfrm>
          <a:prstGeom prst="rect">
            <a:avLst/>
          </a:prstGeom>
          <a:noFill/>
          <a:ln>
            <a:noFill/>
          </a:ln>
        </p:spPr>
        <p:txBody>
          <a:bodyPr anchorCtr="0" anchor="t" bIns="45700" lIns="91425" spcFirstLastPara="1" rIns="91425" wrap="square" tIns="45700">
            <a:normAutofit/>
          </a:bodyPr>
          <a:lstStyle>
            <a:lvl1pPr indent="-228600" lvl="0" marL="457200" algn="ctr">
              <a:spcBef>
                <a:spcPts val="360"/>
              </a:spcBef>
              <a:spcAft>
                <a:spcPts val="0"/>
              </a:spcAft>
              <a:buSzPts val="1620"/>
              <a:buNone/>
              <a:defRPr sz="1800"/>
            </a:lvl1pPr>
            <a:lvl2pPr indent="-228600" lvl="1" marL="914400" algn="l">
              <a:spcBef>
                <a:spcPts val="240"/>
              </a:spcBef>
              <a:spcAft>
                <a:spcPts val="0"/>
              </a:spcAft>
              <a:buSzPts val="1080"/>
              <a:buNone/>
              <a:defRPr sz="1200"/>
            </a:lvl2pPr>
            <a:lvl3pPr indent="-228600" lvl="2" marL="1371600" algn="l">
              <a:spcBef>
                <a:spcPts val="200"/>
              </a:spcBef>
              <a:spcAft>
                <a:spcPts val="0"/>
              </a:spcAft>
              <a:buSzPts val="900"/>
              <a:buNone/>
              <a:defRPr sz="1000"/>
            </a:lvl3pPr>
            <a:lvl4pPr indent="-228600" lvl="3" marL="1828800" algn="l">
              <a:spcBef>
                <a:spcPts val="180"/>
              </a:spcBef>
              <a:spcAft>
                <a:spcPts val="0"/>
              </a:spcAft>
              <a:buSzPts val="810"/>
              <a:buNone/>
              <a:defRPr sz="900"/>
            </a:lvl4pPr>
            <a:lvl5pPr indent="-228600" lvl="4" marL="2286000" algn="l">
              <a:spcBef>
                <a:spcPts val="180"/>
              </a:spcBef>
              <a:spcAft>
                <a:spcPts val="0"/>
              </a:spcAft>
              <a:buSzPts val="810"/>
              <a:buNone/>
              <a:defRPr sz="900"/>
            </a:lvl5pPr>
            <a:lvl6pPr indent="-228600" lvl="5" marL="2743200" algn="l">
              <a:spcBef>
                <a:spcPts val="180"/>
              </a:spcBef>
              <a:spcAft>
                <a:spcPts val="0"/>
              </a:spcAft>
              <a:buClr>
                <a:schemeClr val="lt1"/>
              </a:buClr>
              <a:buSzPts val="900"/>
              <a:buNone/>
              <a:defRPr sz="900"/>
            </a:lvl6pPr>
            <a:lvl7pPr indent="-228600" lvl="6" marL="3200400" algn="l">
              <a:spcBef>
                <a:spcPts val="180"/>
              </a:spcBef>
              <a:spcAft>
                <a:spcPts val="0"/>
              </a:spcAft>
              <a:buClr>
                <a:schemeClr val="lt1"/>
              </a:buClr>
              <a:buSzPts val="900"/>
              <a:buNone/>
              <a:defRPr sz="900"/>
            </a:lvl7pPr>
            <a:lvl8pPr indent="-228600" lvl="7" marL="3657600" algn="l">
              <a:spcBef>
                <a:spcPts val="180"/>
              </a:spcBef>
              <a:spcAft>
                <a:spcPts val="0"/>
              </a:spcAft>
              <a:buClr>
                <a:schemeClr val="lt1"/>
              </a:buClr>
              <a:buSzPts val="900"/>
              <a:buNone/>
              <a:defRPr sz="900"/>
            </a:lvl8pPr>
            <a:lvl9pPr indent="-228600" lvl="8" marL="4114800" algn="l">
              <a:spcBef>
                <a:spcPts val="180"/>
              </a:spcBef>
              <a:spcAft>
                <a:spcPts val="0"/>
              </a:spcAft>
              <a:buClr>
                <a:schemeClr val="lt1"/>
              </a:buClr>
              <a:buSzPts val="900"/>
              <a:buNone/>
              <a:defRPr sz="900"/>
            </a:lvl9pPr>
          </a:lstStyle>
          <a:p/>
        </p:txBody>
      </p:sp>
      <p:sp>
        <p:nvSpPr>
          <p:cNvPr id="104" name="Google Shape;104;p49"/>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49"/>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49"/>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C0000"/>
        </a:solidFill>
      </p:bgPr>
    </p:bg>
    <p:spTree>
      <p:nvGrpSpPr>
        <p:cNvPr id="9" name="Shape 9"/>
        <p:cNvGrpSpPr/>
        <p:nvPr/>
      </p:nvGrpSpPr>
      <p:grpSpPr>
        <a:xfrm>
          <a:off x="0" y="0"/>
          <a:ext cx="0" cy="0"/>
          <a:chOff x="0" y="0"/>
          <a:chExt cx="0" cy="0"/>
        </a:xfrm>
      </p:grpSpPr>
      <p:sp>
        <p:nvSpPr>
          <p:cNvPr id="10" name="Google Shape;10;p4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800"/>
              <a:buFont typeface="Corbel"/>
              <a:buNone/>
              <a:defRPr b="1" i="0" sz="4800" u="none" cap="none" strike="noStrike">
                <a:solidFill>
                  <a:schemeClr val="lt1"/>
                </a:solidFill>
                <a:latin typeface="Corbel"/>
                <a:ea typeface="Corbel"/>
                <a:cs typeface="Corbel"/>
                <a:sym typeface="Corbe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0"/>
          <p:cNvSpPr txBox="1"/>
          <p:nvPr>
            <p:ph idx="1" type="body"/>
          </p:nvPr>
        </p:nvSpPr>
        <p:spPr>
          <a:xfrm>
            <a:off x="457200" y="2057401"/>
            <a:ext cx="8229600" cy="3962400"/>
          </a:xfrm>
          <a:prstGeom prst="rect">
            <a:avLst/>
          </a:prstGeom>
          <a:noFill/>
          <a:ln>
            <a:noFill/>
          </a:ln>
        </p:spPr>
        <p:txBody>
          <a:bodyPr anchorCtr="0" anchor="t" bIns="45700" lIns="91425" spcFirstLastPara="1" rIns="91425" wrap="square" tIns="45700">
            <a:normAutofit/>
          </a:bodyPr>
          <a:lstStyle>
            <a:lvl1pPr indent="-365760" lvl="0" marL="457200" marR="0" rtl="0" algn="l">
              <a:spcBef>
                <a:spcPts val="480"/>
              </a:spcBef>
              <a:spcAft>
                <a:spcPts val="0"/>
              </a:spcAft>
              <a:buClr>
                <a:schemeClr val="accent1"/>
              </a:buClr>
              <a:buSzPts val="2160"/>
              <a:buFont typeface="Noto Sans Symbols"/>
              <a:buChar char="●"/>
              <a:defRPr b="1" i="0" sz="2400" u="none" cap="none" strike="noStrike">
                <a:solidFill>
                  <a:schemeClr val="lt1"/>
                </a:solidFill>
                <a:latin typeface="Corbel"/>
                <a:ea typeface="Corbel"/>
                <a:cs typeface="Corbel"/>
                <a:sym typeface="Corbel"/>
              </a:defRPr>
            </a:lvl1pPr>
            <a:lvl2pPr indent="-354330" lvl="1" marL="914400" marR="0" rtl="0" algn="l">
              <a:spcBef>
                <a:spcPts val="440"/>
              </a:spcBef>
              <a:spcAft>
                <a:spcPts val="0"/>
              </a:spcAft>
              <a:buClr>
                <a:schemeClr val="accent2"/>
              </a:buClr>
              <a:buSzPts val="1980"/>
              <a:buFont typeface="Noto Sans Symbols"/>
              <a:buChar char="●"/>
              <a:defRPr b="1" i="0" sz="2200" u="none" cap="none" strike="noStrike">
                <a:solidFill>
                  <a:schemeClr val="lt1"/>
                </a:solidFill>
                <a:latin typeface="Corbel"/>
                <a:ea typeface="Corbel"/>
                <a:cs typeface="Corbel"/>
                <a:sym typeface="Corbel"/>
              </a:defRPr>
            </a:lvl2pPr>
            <a:lvl3pPr indent="-342900" lvl="2" marL="1371600" marR="0" rtl="0" algn="l">
              <a:spcBef>
                <a:spcPts val="400"/>
              </a:spcBef>
              <a:spcAft>
                <a:spcPts val="0"/>
              </a:spcAft>
              <a:buClr>
                <a:schemeClr val="accent1"/>
              </a:buClr>
              <a:buSzPts val="1800"/>
              <a:buFont typeface="Noto Sans Symbols"/>
              <a:buChar char="●"/>
              <a:defRPr b="1" i="0" sz="2000" u="none" cap="none" strike="noStrike">
                <a:solidFill>
                  <a:schemeClr val="lt1"/>
                </a:solidFill>
                <a:latin typeface="Corbel"/>
                <a:ea typeface="Corbel"/>
                <a:cs typeface="Corbel"/>
                <a:sym typeface="Corbel"/>
              </a:defRPr>
            </a:lvl3pPr>
            <a:lvl4pPr indent="-331469" lvl="3" marL="1828800" marR="0" rtl="0" algn="l">
              <a:spcBef>
                <a:spcPts val="360"/>
              </a:spcBef>
              <a:spcAft>
                <a:spcPts val="0"/>
              </a:spcAft>
              <a:buClr>
                <a:schemeClr val="accent2"/>
              </a:buClr>
              <a:buSzPts val="1620"/>
              <a:buFont typeface="Noto Sans Symbols"/>
              <a:buChar char="●"/>
              <a:defRPr b="1" i="0" sz="1800" u="none" cap="none" strike="noStrike">
                <a:solidFill>
                  <a:schemeClr val="lt1"/>
                </a:solidFill>
                <a:latin typeface="Corbel"/>
                <a:ea typeface="Corbel"/>
                <a:cs typeface="Corbel"/>
                <a:sym typeface="Corbel"/>
              </a:defRPr>
            </a:lvl4pPr>
            <a:lvl5pPr indent="-331470" lvl="4" marL="2286000" marR="0" rtl="0" algn="l">
              <a:spcBef>
                <a:spcPts val="360"/>
              </a:spcBef>
              <a:spcAft>
                <a:spcPts val="0"/>
              </a:spcAft>
              <a:buClr>
                <a:schemeClr val="accent1"/>
              </a:buClr>
              <a:buSzPts val="1620"/>
              <a:buFont typeface="Noto Sans Symbols"/>
              <a:buChar char="●"/>
              <a:defRPr b="1" i="0" sz="1800" u="none" cap="none" strike="noStrike">
                <a:solidFill>
                  <a:schemeClr val="lt1"/>
                </a:solidFill>
                <a:latin typeface="Corbel"/>
                <a:ea typeface="Corbel"/>
                <a:cs typeface="Corbel"/>
                <a:sym typeface="Corbe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orbel"/>
                <a:ea typeface="Corbel"/>
                <a:cs typeface="Corbel"/>
                <a:sym typeface="Corbe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orbel"/>
                <a:ea typeface="Corbel"/>
                <a:cs typeface="Corbel"/>
                <a:sym typeface="Corbe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orbel"/>
                <a:ea typeface="Corbel"/>
                <a:cs typeface="Corbel"/>
                <a:sym typeface="Corbe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orbel"/>
                <a:ea typeface="Corbel"/>
                <a:cs typeface="Corbel"/>
                <a:sym typeface="Corbel"/>
              </a:defRPr>
            </a:lvl9pPr>
          </a:lstStyle>
          <a:p/>
        </p:txBody>
      </p:sp>
      <p:sp>
        <p:nvSpPr>
          <p:cNvPr id="12" name="Google Shape;12;p40"/>
          <p:cNvSpPr txBox="1"/>
          <p:nvPr>
            <p:ph idx="10" type="dt"/>
          </p:nvPr>
        </p:nvSpPr>
        <p:spPr>
          <a:xfrm>
            <a:off x="6571129" y="6356350"/>
            <a:ext cx="2133600"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lt1"/>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9pPr>
          </a:lstStyle>
          <a:p/>
        </p:txBody>
      </p:sp>
      <p:sp>
        <p:nvSpPr>
          <p:cNvPr id="13" name="Google Shape;13;p40"/>
          <p:cNvSpPr txBox="1"/>
          <p:nvPr>
            <p:ph idx="11" type="ftr"/>
          </p:nvPr>
        </p:nvSpPr>
        <p:spPr>
          <a:xfrm>
            <a:off x="457200" y="6356350"/>
            <a:ext cx="2895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lt1"/>
                </a:solidFill>
                <a:latin typeface="Corbel"/>
                <a:ea typeface="Corbel"/>
                <a:cs typeface="Corbel"/>
                <a:sym typeface="Corbel"/>
              </a:defRPr>
            </a:lvl9pPr>
          </a:lstStyle>
          <a:p/>
        </p:txBody>
      </p:sp>
      <p:sp>
        <p:nvSpPr>
          <p:cNvPr id="14" name="Google Shape;14;p40"/>
          <p:cNvSpPr txBox="1"/>
          <p:nvPr>
            <p:ph idx="12" type="sldNum"/>
          </p:nvPr>
        </p:nvSpPr>
        <p:spPr>
          <a:xfrm>
            <a:off x="4267200" y="6356350"/>
            <a:ext cx="6096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i="0" sz="1200" u="none" cap="none" strike="noStrike">
                <a:solidFill>
                  <a:schemeClr val="lt1"/>
                </a:solidFill>
                <a:latin typeface="Corbel"/>
                <a:ea typeface="Corbel"/>
                <a:cs typeface="Corbel"/>
                <a:sym typeface="Corbel"/>
              </a:defRPr>
            </a:lvl1pPr>
            <a:lvl2pPr indent="0" lvl="1" marL="0" marR="0" rtl="0" algn="ctr">
              <a:spcBef>
                <a:spcPts val="0"/>
              </a:spcBef>
              <a:buNone/>
              <a:defRPr b="0" i="0" sz="1200" u="none" cap="none" strike="noStrike">
                <a:solidFill>
                  <a:schemeClr val="lt1"/>
                </a:solidFill>
                <a:latin typeface="Corbel"/>
                <a:ea typeface="Corbel"/>
                <a:cs typeface="Corbel"/>
                <a:sym typeface="Corbel"/>
              </a:defRPr>
            </a:lvl2pPr>
            <a:lvl3pPr indent="0" lvl="2" marL="0" marR="0" rtl="0" algn="ctr">
              <a:spcBef>
                <a:spcPts val="0"/>
              </a:spcBef>
              <a:buNone/>
              <a:defRPr b="0" i="0" sz="1200" u="none" cap="none" strike="noStrike">
                <a:solidFill>
                  <a:schemeClr val="lt1"/>
                </a:solidFill>
                <a:latin typeface="Corbel"/>
                <a:ea typeface="Corbel"/>
                <a:cs typeface="Corbel"/>
                <a:sym typeface="Corbel"/>
              </a:defRPr>
            </a:lvl3pPr>
            <a:lvl4pPr indent="0" lvl="3" marL="0" marR="0" rtl="0" algn="ctr">
              <a:spcBef>
                <a:spcPts val="0"/>
              </a:spcBef>
              <a:buNone/>
              <a:defRPr b="0" i="0" sz="1200" u="none" cap="none" strike="noStrike">
                <a:solidFill>
                  <a:schemeClr val="lt1"/>
                </a:solidFill>
                <a:latin typeface="Corbel"/>
                <a:ea typeface="Corbel"/>
                <a:cs typeface="Corbel"/>
                <a:sym typeface="Corbel"/>
              </a:defRPr>
            </a:lvl4pPr>
            <a:lvl5pPr indent="0" lvl="4" marL="0" marR="0" rtl="0" algn="ctr">
              <a:spcBef>
                <a:spcPts val="0"/>
              </a:spcBef>
              <a:buNone/>
              <a:defRPr b="0" i="0" sz="1200" u="none" cap="none" strike="noStrike">
                <a:solidFill>
                  <a:schemeClr val="lt1"/>
                </a:solidFill>
                <a:latin typeface="Corbel"/>
                <a:ea typeface="Corbel"/>
                <a:cs typeface="Corbel"/>
                <a:sym typeface="Corbel"/>
              </a:defRPr>
            </a:lvl5pPr>
            <a:lvl6pPr indent="0" lvl="5" marL="0" marR="0" rtl="0" algn="ctr">
              <a:spcBef>
                <a:spcPts val="0"/>
              </a:spcBef>
              <a:buNone/>
              <a:defRPr b="0" i="0" sz="1200" u="none" cap="none" strike="noStrike">
                <a:solidFill>
                  <a:schemeClr val="lt1"/>
                </a:solidFill>
                <a:latin typeface="Corbel"/>
                <a:ea typeface="Corbel"/>
                <a:cs typeface="Corbel"/>
                <a:sym typeface="Corbel"/>
              </a:defRPr>
            </a:lvl6pPr>
            <a:lvl7pPr indent="0" lvl="6" marL="0" marR="0" rtl="0" algn="ctr">
              <a:spcBef>
                <a:spcPts val="0"/>
              </a:spcBef>
              <a:buNone/>
              <a:defRPr b="0" i="0" sz="1200" u="none" cap="none" strike="noStrike">
                <a:solidFill>
                  <a:schemeClr val="lt1"/>
                </a:solidFill>
                <a:latin typeface="Corbel"/>
                <a:ea typeface="Corbel"/>
                <a:cs typeface="Corbel"/>
                <a:sym typeface="Corbel"/>
              </a:defRPr>
            </a:lvl7pPr>
            <a:lvl8pPr indent="0" lvl="7" marL="0" marR="0" rtl="0" algn="ctr">
              <a:spcBef>
                <a:spcPts val="0"/>
              </a:spcBef>
              <a:buNone/>
              <a:defRPr b="0" i="0" sz="1200" u="none" cap="none" strike="noStrike">
                <a:solidFill>
                  <a:schemeClr val="lt1"/>
                </a:solidFill>
                <a:latin typeface="Corbel"/>
                <a:ea typeface="Corbel"/>
                <a:cs typeface="Corbel"/>
                <a:sym typeface="Corbel"/>
              </a:defRPr>
            </a:lvl8pPr>
            <a:lvl9pPr indent="0" lvl="8" marL="0" marR="0" rtl="0" algn="ctr">
              <a:spcBef>
                <a:spcPts val="0"/>
              </a:spcBef>
              <a:buNone/>
              <a:defRPr b="0" i="0" sz="1200" u="none" cap="none" strike="noStrike">
                <a:solidFill>
                  <a:schemeClr val="lt1"/>
                </a:solidFill>
                <a:latin typeface="Corbel"/>
                <a:ea typeface="Corbel"/>
                <a:cs typeface="Corbel"/>
                <a:sym typeface="Corbel"/>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 Id="rId4" Type="http://schemas.openxmlformats.org/officeDocument/2006/relationships/image" Target="../media/image3.png"/><Relationship Id="rId5"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 Id="rId7"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 Id="rId7"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 Id="rId7"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 Id="rId7"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 Id="rId7"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
          <p:cNvSpPr txBox="1"/>
          <p:nvPr>
            <p:ph type="ctrTitle"/>
          </p:nvPr>
        </p:nvSpPr>
        <p:spPr>
          <a:xfrm>
            <a:off x="-178627" y="1571612"/>
            <a:ext cx="4964941" cy="1524000"/>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chemeClr val="lt1"/>
              </a:buClr>
              <a:buSzPts val="5400"/>
              <a:buFont typeface="Fira Sans Black"/>
              <a:buNone/>
            </a:pPr>
            <a:r>
              <a:rPr lang="en-US" sz="5400">
                <a:latin typeface="Fira Sans Black"/>
                <a:ea typeface="Fira Sans Black"/>
                <a:cs typeface="Fira Sans Black"/>
                <a:sym typeface="Fira Sans Black"/>
              </a:rPr>
              <a:t>Creative </a:t>
            </a:r>
            <a:br>
              <a:rPr lang="en-US" sz="5400">
                <a:latin typeface="Fira Sans Black"/>
                <a:ea typeface="Fira Sans Black"/>
                <a:cs typeface="Fira Sans Black"/>
                <a:sym typeface="Fira Sans Black"/>
              </a:rPr>
            </a:br>
            <a:r>
              <a:rPr lang="en-US" sz="5400">
                <a:latin typeface="Fira Sans Black"/>
                <a:ea typeface="Fira Sans Black"/>
                <a:cs typeface="Fira Sans Black"/>
                <a:sym typeface="Fira Sans Black"/>
              </a:rPr>
              <a:t>learning</a:t>
            </a:r>
            <a:endParaRPr sz="5400">
              <a:latin typeface="Fira Sans Black"/>
              <a:ea typeface="Fira Sans Black"/>
              <a:cs typeface="Fira Sans Black"/>
              <a:sym typeface="Fira Sans Black"/>
            </a:endParaRPr>
          </a:p>
        </p:txBody>
      </p:sp>
      <p:pic>
        <p:nvPicPr>
          <p:cNvPr descr="eu_flag-2015.jpg" id="144" name="Google Shape;144;p1"/>
          <p:cNvPicPr preferRelativeResize="0"/>
          <p:nvPr/>
        </p:nvPicPr>
        <p:blipFill rotWithShape="1">
          <a:blip r:embed="rId3">
            <a:alphaModFix/>
          </a:blip>
          <a:srcRect b="0" l="0" r="0" t="0"/>
          <a:stretch/>
        </p:blipFill>
        <p:spPr>
          <a:xfrm>
            <a:off x="7941204" y="653295"/>
            <a:ext cx="897996" cy="597427"/>
          </a:xfrm>
          <a:prstGeom prst="rect">
            <a:avLst/>
          </a:prstGeom>
          <a:noFill/>
          <a:ln>
            <a:noFill/>
          </a:ln>
          <a:effectLst>
            <a:outerShdw blurRad="50800" rotWithShape="0" algn="tl" dir="2700000" dist="38100">
              <a:schemeClr val="lt1">
                <a:alpha val="42745"/>
              </a:schemeClr>
            </a:outerShdw>
          </a:effectLst>
        </p:spPr>
      </p:pic>
      <p:pic>
        <p:nvPicPr>
          <p:cNvPr descr="ers.png" id="145" name="Google Shape;145;p1"/>
          <p:cNvPicPr preferRelativeResize="0"/>
          <p:nvPr/>
        </p:nvPicPr>
        <p:blipFill rotWithShape="1">
          <a:blip r:embed="rId4">
            <a:alphaModFix/>
          </a:blip>
          <a:srcRect b="0" l="0" r="0" t="0"/>
          <a:stretch/>
        </p:blipFill>
        <p:spPr>
          <a:xfrm>
            <a:off x="6459008" y="610340"/>
            <a:ext cx="1313392" cy="640381"/>
          </a:xfrm>
          <a:prstGeom prst="rect">
            <a:avLst/>
          </a:prstGeom>
          <a:noFill/>
          <a:ln>
            <a:noFill/>
          </a:ln>
        </p:spPr>
      </p:pic>
      <p:sp>
        <p:nvSpPr>
          <p:cNvPr id="146" name="Google Shape;146;p1"/>
          <p:cNvSpPr txBox="1"/>
          <p:nvPr/>
        </p:nvSpPr>
        <p:spPr>
          <a:xfrm>
            <a:off x="5041793" y="3429000"/>
            <a:ext cx="2834430" cy="11079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6600" u="none" cap="none" strike="noStrike">
                <a:solidFill>
                  <a:srgbClr val="FFD966"/>
                </a:solidFill>
                <a:latin typeface="Arial"/>
                <a:ea typeface="Arial"/>
                <a:cs typeface="Arial"/>
                <a:sym typeface="Arial"/>
              </a:rPr>
              <a:t>Aca</a:t>
            </a:r>
            <a:r>
              <a:rPr b="0" i="0" lang="en-US" sz="6600" u="none" cap="none" strike="noStrike">
                <a:solidFill>
                  <a:srgbClr val="FFD966"/>
                </a:solidFill>
                <a:latin typeface="Times New Roman"/>
                <a:ea typeface="Times New Roman"/>
                <a:cs typeface="Times New Roman"/>
                <a:sym typeface="Times New Roman"/>
              </a:rPr>
              <a:t>δ</a:t>
            </a:r>
            <a:r>
              <a:rPr b="0" i="0" lang="en-US" sz="6600" u="none" cap="none" strike="noStrike">
                <a:solidFill>
                  <a:srgbClr val="FFD966"/>
                </a:solidFill>
                <a:latin typeface="Arial"/>
                <a:ea typeface="Arial"/>
                <a:cs typeface="Arial"/>
                <a:sym typeface="Arial"/>
              </a:rPr>
              <a:t>imia</a:t>
            </a:r>
            <a:endParaRPr sz="6600">
              <a:solidFill>
                <a:srgbClr val="FFD966"/>
              </a:solidFill>
              <a:latin typeface="Arial"/>
              <a:ea typeface="Arial"/>
              <a:cs typeface="Arial"/>
              <a:sym typeface="Arial"/>
            </a:endParaRPr>
          </a:p>
        </p:txBody>
      </p:sp>
      <p:pic>
        <p:nvPicPr>
          <p:cNvPr descr="ACADIMIA-FINAL-LOGO-TYPO(1) JPG .jpg" id="147" name="Google Shape;147;p1"/>
          <p:cNvPicPr preferRelativeResize="0"/>
          <p:nvPr/>
        </p:nvPicPr>
        <p:blipFill rotWithShape="1">
          <a:blip r:embed="rId5">
            <a:alphaModFix/>
          </a:blip>
          <a:srcRect b="0" l="0" r="0" t="0"/>
          <a:stretch/>
        </p:blipFill>
        <p:spPr>
          <a:xfrm>
            <a:off x="6072198" y="2512428"/>
            <a:ext cx="1637166" cy="916572"/>
          </a:xfrm>
          <a:prstGeom prst="rect">
            <a:avLst/>
          </a:prstGeom>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grpSp>
        <p:nvGrpSpPr>
          <p:cNvPr id="256" name="Google Shape;256;p10"/>
          <p:cNvGrpSpPr/>
          <p:nvPr/>
        </p:nvGrpSpPr>
        <p:grpSpPr>
          <a:xfrm>
            <a:off x="310101" y="25946"/>
            <a:ext cx="8184062" cy="1579959"/>
            <a:chOff x="458433" y="8424"/>
            <a:chExt cx="8184062" cy="1579959"/>
          </a:xfrm>
        </p:grpSpPr>
        <p:pic>
          <p:nvPicPr>
            <p:cNvPr descr="CREATIVE LEARNING.png" id="257" name="Google Shape;257;p10"/>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58" name="Google Shape;258;p10"/>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259" name="Google Shape;259;p10"/>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sp>
        <p:nvSpPr>
          <p:cNvPr id="260" name="Google Shape;260;p10"/>
          <p:cNvSpPr txBox="1"/>
          <p:nvPr>
            <p:ph idx="1" type="body"/>
          </p:nvPr>
        </p:nvSpPr>
        <p:spPr>
          <a:xfrm>
            <a:off x="2931330" y="2000240"/>
            <a:ext cx="5826907" cy="3962400"/>
          </a:xfrm>
          <a:prstGeom prst="rect">
            <a:avLst/>
          </a:prstGeom>
          <a:noFill/>
          <a:ln>
            <a:noFill/>
          </a:ln>
        </p:spPr>
        <p:txBody>
          <a:bodyPr anchorCtr="0" anchor="t" bIns="45700" lIns="91425" spcFirstLastPara="1" rIns="91425" wrap="square" tIns="45700">
            <a:normAutofit fontScale="77500" lnSpcReduction="20000"/>
          </a:bodyPr>
          <a:lstStyle/>
          <a:p>
            <a:pPr indent="-342900" lvl="0" marL="342900" rtl="0" algn="l">
              <a:spcBef>
                <a:spcPts val="0"/>
              </a:spcBef>
              <a:spcAft>
                <a:spcPts val="0"/>
              </a:spcAft>
              <a:buSzPct val="90000"/>
              <a:buChar char="●"/>
            </a:pPr>
            <a:r>
              <a:rPr lang="en-US">
                <a:solidFill>
                  <a:srgbClr val="FFD966"/>
                </a:solidFill>
              </a:rPr>
              <a:t>Aim No4</a:t>
            </a:r>
            <a:br>
              <a:rPr lang="en-US"/>
            </a:br>
            <a:r>
              <a:rPr lang="en-US"/>
              <a:t>To build a new kind of teacher-student relationship</a:t>
            </a:r>
            <a:endParaRPr/>
          </a:p>
          <a:p>
            <a:pPr indent="-342900" lvl="0" marL="342900" rtl="0" algn="l">
              <a:spcBef>
                <a:spcPts val="2000"/>
              </a:spcBef>
              <a:spcAft>
                <a:spcPts val="0"/>
              </a:spcAft>
              <a:buSzPct val="90000"/>
              <a:buChar char="●"/>
            </a:pPr>
            <a:r>
              <a:rPr lang="en-US">
                <a:solidFill>
                  <a:srgbClr val="FFD966"/>
                </a:solidFill>
              </a:rPr>
              <a:t>Aim No5</a:t>
            </a:r>
            <a:br>
              <a:rPr lang="en-US"/>
            </a:br>
            <a:r>
              <a:rPr lang="en-US"/>
              <a:t>To help students explore their talents and inclinations</a:t>
            </a:r>
            <a:endParaRPr/>
          </a:p>
          <a:p>
            <a:pPr indent="-342900" lvl="0" marL="342900" rtl="0" algn="l">
              <a:spcBef>
                <a:spcPts val="2000"/>
              </a:spcBef>
              <a:spcAft>
                <a:spcPts val="0"/>
              </a:spcAft>
              <a:buSzPct val="90000"/>
              <a:buChar char="●"/>
            </a:pPr>
            <a:r>
              <a:rPr lang="en-US">
                <a:solidFill>
                  <a:srgbClr val="FFD966"/>
                </a:solidFill>
              </a:rPr>
              <a:t>Aim No6</a:t>
            </a:r>
            <a:br>
              <a:rPr lang="en-US"/>
            </a:br>
            <a:r>
              <a:rPr lang="en-US"/>
              <a:t>To develop social values encouraging communication, companionship, and cooperation</a:t>
            </a:r>
            <a:endParaRPr/>
          </a:p>
          <a:p>
            <a:pPr indent="-342900" lvl="0" marL="342900" rtl="0" algn="l">
              <a:spcBef>
                <a:spcPts val="2000"/>
              </a:spcBef>
              <a:spcAft>
                <a:spcPts val="0"/>
              </a:spcAft>
              <a:buSzPct val="90000"/>
              <a:buChar char="●"/>
            </a:pPr>
            <a:r>
              <a:rPr lang="en-US">
                <a:solidFill>
                  <a:srgbClr val="FFD966"/>
                </a:solidFill>
              </a:rPr>
              <a:t>Aim 7</a:t>
            </a:r>
            <a:br>
              <a:rPr lang="en-US"/>
            </a:br>
            <a:r>
              <a:rPr lang="en-US"/>
              <a:t>To make the school community a field of creative interaction where personal and collective evolution will be equally promoted.</a:t>
            </a:r>
            <a:endParaRPr/>
          </a:p>
          <a:p>
            <a:pPr indent="-236601" lvl="0" marL="342900" rtl="0" algn="l">
              <a:spcBef>
                <a:spcPts val="2000"/>
              </a:spcBef>
              <a:spcAft>
                <a:spcPts val="0"/>
              </a:spcAft>
              <a:buSzPct val="90000"/>
              <a:buNone/>
            </a:pPr>
            <a:r>
              <a:t/>
            </a:r>
            <a:endParaRPr/>
          </a:p>
        </p:txBody>
      </p:sp>
      <p:sp>
        <p:nvSpPr>
          <p:cNvPr id="261" name="Google Shape;261;p10"/>
          <p:cNvSpPr txBox="1"/>
          <p:nvPr/>
        </p:nvSpPr>
        <p:spPr>
          <a:xfrm>
            <a:off x="310100" y="1928802"/>
            <a:ext cx="2621230" cy="95410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2800">
                <a:solidFill>
                  <a:srgbClr val="FFD966"/>
                </a:solidFill>
                <a:latin typeface="Arial"/>
                <a:ea typeface="Arial"/>
                <a:cs typeface="Arial"/>
                <a:sym typeface="Arial"/>
              </a:rPr>
              <a:t>The aims</a:t>
            </a:r>
            <a:endParaRPr/>
          </a:p>
          <a:p>
            <a:pPr indent="0" lvl="0" marL="0" marR="0" rtl="0" algn="r">
              <a:spcBef>
                <a:spcPts val="0"/>
              </a:spcBef>
              <a:spcAft>
                <a:spcPts val="0"/>
              </a:spcAft>
              <a:buNone/>
            </a:pPr>
            <a:r>
              <a:rPr lang="en-US" sz="2800">
                <a:solidFill>
                  <a:srgbClr val="FFD966"/>
                </a:solidFill>
                <a:latin typeface="Arial"/>
                <a:ea typeface="Arial"/>
                <a:cs typeface="Arial"/>
                <a:sym typeface="Arial"/>
              </a:rPr>
              <a:t>Of Creative Learning</a:t>
            </a:r>
            <a:endParaRPr sz="2800">
              <a:solidFill>
                <a:srgbClr val="FFD966"/>
              </a:solidFill>
              <a:latin typeface="Arial"/>
              <a:ea typeface="Arial"/>
              <a:cs typeface="Arial"/>
              <a:sym typeface="Arial"/>
            </a:endParaRPr>
          </a:p>
        </p:txBody>
      </p:sp>
      <p:pic>
        <p:nvPicPr>
          <p:cNvPr descr="ACADIMIA-FINAL-LOGO-TYPO(1) JPG .jpg" id="262" name="Google Shape;262;p10"/>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263" name="Google Shape;263;p10"/>
          <p:cNvSpPr txBox="1"/>
          <p:nvPr/>
        </p:nvSpPr>
        <p:spPr>
          <a:xfrm>
            <a:off x="1928794" y="735035"/>
            <a:ext cx="705642"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10</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grpSp>
        <p:nvGrpSpPr>
          <p:cNvPr id="268" name="Google Shape;268;p11"/>
          <p:cNvGrpSpPr/>
          <p:nvPr/>
        </p:nvGrpSpPr>
        <p:grpSpPr>
          <a:xfrm>
            <a:off x="310101" y="25946"/>
            <a:ext cx="8184062" cy="1579959"/>
            <a:chOff x="458433" y="8424"/>
            <a:chExt cx="8184062" cy="1579959"/>
          </a:xfrm>
        </p:grpSpPr>
        <p:pic>
          <p:nvPicPr>
            <p:cNvPr descr="CREATIVE LEARNING.png" id="269" name="Google Shape;269;p11"/>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70" name="Google Shape;270;p11"/>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grpSp>
        <p:nvGrpSpPr>
          <p:cNvPr id="271" name="Google Shape;271;p11"/>
          <p:cNvGrpSpPr/>
          <p:nvPr/>
        </p:nvGrpSpPr>
        <p:grpSpPr>
          <a:xfrm>
            <a:off x="1143000" y="2057400"/>
            <a:ext cx="7351164" cy="4038599"/>
            <a:chOff x="2343576" y="2021539"/>
            <a:chExt cx="5200224" cy="3273376"/>
          </a:xfrm>
        </p:grpSpPr>
        <p:sp>
          <p:nvSpPr>
            <p:cNvPr id="272" name="Google Shape;272;p11"/>
            <p:cNvSpPr txBox="1"/>
            <p:nvPr/>
          </p:nvSpPr>
          <p:spPr>
            <a:xfrm>
              <a:off x="3590924" y="2021539"/>
              <a:ext cx="2505075" cy="569261"/>
            </a:xfrm>
            <a:prstGeom prst="rect">
              <a:avLst/>
            </a:prstGeom>
            <a:solidFill>
              <a:srgbClr val="FEAD22"/>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200">
                  <a:solidFill>
                    <a:schemeClr val="dk1"/>
                  </a:solidFill>
                  <a:latin typeface="Arial"/>
                  <a:ea typeface="Arial"/>
                  <a:cs typeface="Arial"/>
                  <a:sym typeface="Arial"/>
                </a:rPr>
                <a:t>The creative function mobilizes and activates</a:t>
              </a:r>
              <a:endParaRPr b="1" sz="2200" u="none" cap="none" strike="noStrike">
                <a:solidFill>
                  <a:schemeClr val="dk1"/>
                </a:solidFill>
                <a:latin typeface="Arial"/>
                <a:ea typeface="Arial"/>
                <a:cs typeface="Arial"/>
                <a:sym typeface="Arial"/>
              </a:endParaRPr>
            </a:p>
          </p:txBody>
        </p:sp>
        <p:sp>
          <p:nvSpPr>
            <p:cNvPr id="273" name="Google Shape;273;p11"/>
            <p:cNvSpPr/>
            <p:nvPr/>
          </p:nvSpPr>
          <p:spPr>
            <a:xfrm>
              <a:off x="4806950" y="2603500"/>
              <a:ext cx="88900" cy="885825"/>
            </a:xfrm>
            <a:prstGeom prst="downArrow">
              <a:avLst>
                <a:gd fmla="val 50000" name="adj1"/>
                <a:gd fmla="val 249107" name="adj2"/>
              </a:avLst>
            </a:prstGeom>
            <a:solidFill>
              <a:srgbClr val="008080"/>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sp>
          <p:nvSpPr>
            <p:cNvPr id="274" name="Google Shape;274;p11"/>
            <p:cNvSpPr/>
            <p:nvPr/>
          </p:nvSpPr>
          <p:spPr>
            <a:xfrm>
              <a:off x="5542820" y="2603500"/>
              <a:ext cx="88900" cy="2152650"/>
            </a:xfrm>
            <a:prstGeom prst="downArrow">
              <a:avLst>
                <a:gd fmla="val 50000" name="adj1"/>
                <a:gd fmla="val 605357" name="adj2"/>
              </a:avLst>
            </a:prstGeom>
            <a:solidFill>
              <a:srgbClr val="008080"/>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sp>
          <p:nvSpPr>
            <p:cNvPr id="275" name="Google Shape;275;p11"/>
            <p:cNvSpPr txBox="1"/>
            <p:nvPr/>
          </p:nvSpPr>
          <p:spPr>
            <a:xfrm>
              <a:off x="2343576" y="4085891"/>
              <a:ext cx="1617120" cy="344359"/>
            </a:xfrm>
            <a:prstGeom prst="rect">
              <a:avLst/>
            </a:prstGeom>
            <a:solidFill>
              <a:srgbClr val="FEAD22"/>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000">
                  <a:solidFill>
                    <a:schemeClr val="dk1"/>
                  </a:solidFill>
                  <a:latin typeface="Arial"/>
                  <a:ea typeface="Arial"/>
                  <a:cs typeface="Arial"/>
                  <a:sym typeface="Arial"/>
                </a:rPr>
                <a:t>the thought, the brain </a:t>
              </a:r>
              <a:endParaRPr b="1" sz="2000" u="none" cap="none" strike="noStrike">
                <a:solidFill>
                  <a:schemeClr val="dk1"/>
                </a:solidFill>
                <a:latin typeface="Arial"/>
                <a:ea typeface="Arial"/>
                <a:cs typeface="Arial"/>
                <a:sym typeface="Arial"/>
              </a:endParaRPr>
            </a:p>
          </p:txBody>
        </p:sp>
        <p:sp>
          <p:nvSpPr>
            <p:cNvPr id="276" name="Google Shape;276;p11"/>
            <p:cNvSpPr txBox="1"/>
            <p:nvPr/>
          </p:nvSpPr>
          <p:spPr>
            <a:xfrm>
              <a:off x="3098233" y="4986107"/>
              <a:ext cx="1708718" cy="308808"/>
            </a:xfrm>
            <a:prstGeom prst="rect">
              <a:avLst/>
            </a:prstGeom>
            <a:solidFill>
              <a:srgbClr val="FEAD22"/>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000">
                  <a:solidFill>
                    <a:schemeClr val="dk1"/>
                  </a:solidFill>
                  <a:latin typeface="Arial"/>
                  <a:ea typeface="Arial"/>
                  <a:cs typeface="Arial"/>
                  <a:sym typeface="Arial"/>
                </a:rPr>
                <a:t>The feeling/sentiment</a:t>
              </a:r>
              <a:endParaRPr b="1" sz="2000" u="none" cap="none" strike="noStrike">
                <a:solidFill>
                  <a:schemeClr val="dk1"/>
                </a:solidFill>
                <a:latin typeface="Arial"/>
                <a:ea typeface="Arial"/>
                <a:cs typeface="Arial"/>
                <a:sym typeface="Arial"/>
              </a:endParaRPr>
            </a:p>
          </p:txBody>
        </p:sp>
        <p:sp>
          <p:nvSpPr>
            <p:cNvPr id="277" name="Google Shape;277;p11"/>
            <p:cNvSpPr txBox="1"/>
            <p:nvPr/>
          </p:nvSpPr>
          <p:spPr>
            <a:xfrm>
              <a:off x="4905375" y="4695490"/>
              <a:ext cx="2343464" cy="599425"/>
            </a:xfrm>
            <a:prstGeom prst="rect">
              <a:avLst/>
            </a:prstGeom>
            <a:solidFill>
              <a:srgbClr val="FEAD22"/>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200">
                  <a:solidFill>
                    <a:schemeClr val="dk1"/>
                  </a:solidFill>
                  <a:latin typeface="Arial"/>
                  <a:ea typeface="Arial"/>
                  <a:cs typeface="Arial"/>
                  <a:sym typeface="Arial"/>
                </a:rPr>
                <a:t>imagination and self expression</a:t>
              </a:r>
              <a:endParaRPr b="1" sz="2200" u="none" cap="none" strike="noStrike">
                <a:solidFill>
                  <a:schemeClr val="dk1"/>
                </a:solidFill>
                <a:latin typeface="Arial"/>
                <a:ea typeface="Arial"/>
                <a:cs typeface="Arial"/>
                <a:sym typeface="Arial"/>
              </a:endParaRPr>
            </a:p>
          </p:txBody>
        </p:sp>
        <p:sp>
          <p:nvSpPr>
            <p:cNvPr id="278" name="Google Shape;278;p11"/>
            <p:cNvSpPr txBox="1"/>
            <p:nvPr/>
          </p:nvSpPr>
          <p:spPr>
            <a:xfrm>
              <a:off x="4452255" y="3495675"/>
              <a:ext cx="887189" cy="404813"/>
            </a:xfrm>
            <a:prstGeom prst="rect">
              <a:avLst/>
            </a:prstGeom>
            <a:solidFill>
              <a:srgbClr val="FEAD22"/>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US" sz="2000">
                  <a:solidFill>
                    <a:schemeClr val="dk1"/>
                  </a:solidFill>
                  <a:latin typeface="Arial"/>
                  <a:ea typeface="Arial"/>
                  <a:cs typeface="Arial"/>
                  <a:sym typeface="Arial"/>
                </a:rPr>
                <a:t>the senses </a:t>
              </a:r>
              <a:endParaRPr b="1" sz="2000" u="none" cap="none" strike="noStrike">
                <a:solidFill>
                  <a:schemeClr val="dk1"/>
                </a:solidFill>
                <a:latin typeface="Arial"/>
                <a:ea typeface="Arial"/>
                <a:cs typeface="Arial"/>
                <a:sym typeface="Arial"/>
              </a:endParaRPr>
            </a:p>
          </p:txBody>
        </p:sp>
        <p:sp>
          <p:nvSpPr>
            <p:cNvPr id="279" name="Google Shape;279;p11"/>
            <p:cNvSpPr/>
            <p:nvPr/>
          </p:nvSpPr>
          <p:spPr>
            <a:xfrm>
              <a:off x="5911850" y="2603500"/>
              <a:ext cx="88900" cy="885825"/>
            </a:xfrm>
            <a:prstGeom prst="downArrow">
              <a:avLst>
                <a:gd fmla="val 50000" name="adj1"/>
                <a:gd fmla="val 249107" name="adj2"/>
              </a:avLst>
            </a:prstGeom>
            <a:solidFill>
              <a:srgbClr val="008080"/>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sp>
          <p:nvSpPr>
            <p:cNvPr id="280" name="Google Shape;280;p11"/>
            <p:cNvSpPr txBox="1"/>
            <p:nvPr/>
          </p:nvSpPr>
          <p:spPr>
            <a:xfrm>
              <a:off x="5876925" y="3495675"/>
              <a:ext cx="1666875" cy="404813"/>
            </a:xfrm>
            <a:prstGeom prst="rect">
              <a:avLst/>
            </a:prstGeom>
            <a:solidFill>
              <a:srgbClr val="FEAD22"/>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200">
                  <a:solidFill>
                    <a:schemeClr val="dk1"/>
                  </a:solidFill>
                  <a:latin typeface="Arial"/>
                  <a:ea typeface="Arial"/>
                  <a:cs typeface="Arial"/>
                  <a:sym typeface="Arial"/>
                </a:rPr>
                <a:t> instict and intuition </a:t>
              </a:r>
              <a:endParaRPr b="1" sz="2200" u="none" cap="none" strike="noStrike">
                <a:solidFill>
                  <a:schemeClr val="dk1"/>
                </a:solidFill>
                <a:latin typeface="Arial"/>
                <a:ea typeface="Arial"/>
                <a:cs typeface="Arial"/>
                <a:sym typeface="Arial"/>
              </a:endParaRPr>
            </a:p>
          </p:txBody>
        </p:sp>
      </p:grpSp>
      <p:sp>
        <p:nvSpPr>
          <p:cNvPr id="281" name="Google Shape;281;p11"/>
          <p:cNvSpPr/>
          <p:nvPr/>
        </p:nvSpPr>
        <p:spPr>
          <a:xfrm>
            <a:off x="3733800" y="2775408"/>
            <a:ext cx="125671" cy="2939592"/>
          </a:xfrm>
          <a:prstGeom prst="downArrow">
            <a:avLst>
              <a:gd fmla="val 50000" name="adj1"/>
              <a:gd fmla="val 605357" name="adj2"/>
            </a:avLst>
          </a:prstGeom>
          <a:solidFill>
            <a:srgbClr val="008080"/>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sp>
        <p:nvSpPr>
          <p:cNvPr id="282" name="Google Shape;282;p11"/>
          <p:cNvSpPr/>
          <p:nvPr/>
        </p:nvSpPr>
        <p:spPr>
          <a:xfrm>
            <a:off x="3121719" y="2783241"/>
            <a:ext cx="125671" cy="1821098"/>
          </a:xfrm>
          <a:prstGeom prst="downArrow">
            <a:avLst>
              <a:gd fmla="val 50000" name="adj1"/>
              <a:gd fmla="val 249107" name="adj2"/>
            </a:avLst>
          </a:prstGeom>
          <a:solidFill>
            <a:srgbClr val="008080"/>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pic>
        <p:nvPicPr>
          <p:cNvPr descr="eu_flag-2015.jpg" id="283" name="Google Shape;283;p11"/>
          <p:cNvPicPr preferRelativeResize="0"/>
          <p:nvPr/>
        </p:nvPicPr>
        <p:blipFill rotWithShape="1">
          <a:blip r:embed="rId5">
            <a:alphaModFix/>
          </a:blip>
          <a:srcRect b="0" l="0" r="0" t="0"/>
          <a:stretch/>
        </p:blipFill>
        <p:spPr>
          <a:xfrm>
            <a:off x="6447517"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284" name="Google Shape;284;p11"/>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285" name="Google Shape;285;p11"/>
          <p:cNvSpPr txBox="1"/>
          <p:nvPr/>
        </p:nvSpPr>
        <p:spPr>
          <a:xfrm>
            <a:off x="1979099" y="735035"/>
            <a:ext cx="68800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11</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2"/>
          <p:cNvSpPr txBox="1"/>
          <p:nvPr>
            <p:ph idx="1" type="body"/>
          </p:nvPr>
        </p:nvSpPr>
        <p:spPr>
          <a:xfrm>
            <a:off x="457200" y="1785926"/>
            <a:ext cx="8229600" cy="6096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1440"/>
              <a:buNone/>
            </a:pPr>
            <a:r>
              <a:rPr lang="en-US" sz="1600">
                <a:solidFill>
                  <a:srgbClr val="FFD966"/>
                </a:solidFill>
                <a:latin typeface="Arial"/>
                <a:ea typeface="Arial"/>
                <a:cs typeface="Arial"/>
                <a:sym typeface="Arial"/>
              </a:rPr>
              <a:t>ELEMENTS OF DRAMA</a:t>
            </a:r>
            <a:endParaRPr/>
          </a:p>
          <a:p>
            <a:pPr indent="-342900" lvl="0" marL="342900" rtl="0" algn="l">
              <a:spcBef>
                <a:spcPts val="2000"/>
              </a:spcBef>
              <a:spcAft>
                <a:spcPts val="0"/>
              </a:spcAft>
              <a:buSzPts val="2880"/>
              <a:buNone/>
            </a:pPr>
            <a:r>
              <a:rPr lang="en-US" sz="3200">
                <a:latin typeface="Arial"/>
                <a:ea typeface="Arial"/>
                <a:cs typeface="Arial"/>
                <a:sym typeface="Arial"/>
              </a:rPr>
              <a:t> </a:t>
            </a:r>
            <a:endParaRPr sz="3200">
              <a:latin typeface="Arial"/>
              <a:ea typeface="Arial"/>
              <a:cs typeface="Arial"/>
              <a:sym typeface="Arial"/>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grpSp>
        <p:nvGrpSpPr>
          <p:cNvPr id="292" name="Google Shape;292;p12"/>
          <p:cNvGrpSpPr/>
          <p:nvPr/>
        </p:nvGrpSpPr>
        <p:grpSpPr>
          <a:xfrm>
            <a:off x="310101" y="25946"/>
            <a:ext cx="8184062" cy="1579959"/>
            <a:chOff x="458433" y="8424"/>
            <a:chExt cx="8184062" cy="1579959"/>
          </a:xfrm>
        </p:grpSpPr>
        <p:pic>
          <p:nvPicPr>
            <p:cNvPr descr="CREATIVE LEARNING.png" id="293" name="Google Shape;293;p12"/>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94" name="Google Shape;294;p12"/>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graphicFrame>
        <p:nvGraphicFramePr>
          <p:cNvPr id="295" name="Google Shape;295;p12"/>
          <p:cNvGraphicFramePr/>
          <p:nvPr/>
        </p:nvGraphicFramePr>
        <p:xfrm>
          <a:off x="928250" y="2395526"/>
          <a:ext cx="3000000" cy="3000000"/>
        </p:xfrm>
        <a:graphic>
          <a:graphicData uri="http://schemas.openxmlformats.org/drawingml/2006/table">
            <a:tbl>
              <a:tblPr bandRow="1" firstRow="1">
                <a:noFill/>
                <a:tableStyleId>{CD6C15CF-A6DE-48D6-B575-99A4426F8890}</a:tableStyleId>
              </a:tblPr>
              <a:tblGrid>
                <a:gridCol w="3630575"/>
                <a:gridCol w="3656500"/>
              </a:tblGrid>
              <a:tr h="533400">
                <a:tc>
                  <a:txBody>
                    <a:bodyPr/>
                    <a:lstStyle/>
                    <a:p>
                      <a:pPr indent="0" lvl="0" marL="0" marR="0" rtl="0" algn="l">
                        <a:spcBef>
                          <a:spcPts val="0"/>
                        </a:spcBef>
                        <a:spcAft>
                          <a:spcPts val="0"/>
                        </a:spcAft>
                        <a:buClr>
                          <a:schemeClr val="lt1"/>
                        </a:buClr>
                        <a:buSzPts val="2400"/>
                        <a:buFont typeface="Arial"/>
                        <a:buNone/>
                      </a:pPr>
                      <a:r>
                        <a:rPr b="1" lang="en-US" sz="2400" u="none" cap="none" strike="noStrike">
                          <a:latin typeface="Arial"/>
                          <a:ea typeface="Arial"/>
                          <a:cs typeface="Arial"/>
                          <a:sym typeface="Arial"/>
                        </a:rPr>
                        <a:t>1. Human Context      </a:t>
                      </a:r>
                      <a:endParaRPr b="1" sz="2400" u="none" cap="none" strike="noStrike">
                        <a:latin typeface="Arial"/>
                        <a:ea typeface="Arial"/>
                        <a:cs typeface="Arial"/>
                        <a:sym typeface="Arial"/>
                      </a:endParaRPr>
                    </a:p>
                  </a:txBody>
                  <a:tcPr marT="45725" marB="45725" marR="91450" marL="91450"/>
                </a:tc>
                <a:tc>
                  <a:txBody>
                    <a:bodyPr/>
                    <a:lstStyle/>
                    <a:p>
                      <a:pPr indent="0" lvl="0" marL="0" marR="0" rtl="0" algn="l">
                        <a:spcBef>
                          <a:spcPts val="0"/>
                        </a:spcBef>
                        <a:spcAft>
                          <a:spcPts val="0"/>
                        </a:spcAft>
                        <a:buClr>
                          <a:schemeClr val="lt1"/>
                        </a:buClr>
                        <a:buSzPts val="2400"/>
                        <a:buFont typeface="Arial"/>
                        <a:buNone/>
                      </a:pPr>
                      <a:r>
                        <a:rPr b="1" lang="en-US" sz="2400" u="none" cap="none" strike="noStrike">
                          <a:latin typeface="Arial"/>
                          <a:ea typeface="Arial"/>
                          <a:cs typeface="Arial"/>
                          <a:sym typeface="Arial"/>
                        </a:rPr>
                        <a:t>7. Time  </a:t>
                      </a:r>
                      <a:endParaRPr b="1" sz="2400" u="none" cap="none" strike="noStrike">
                        <a:latin typeface="Arial"/>
                        <a:ea typeface="Arial"/>
                        <a:cs typeface="Arial"/>
                        <a:sym typeface="Arial"/>
                      </a:endParaRPr>
                    </a:p>
                  </a:txBody>
                  <a:tcPr marT="45725" marB="45725" marR="91450" marL="91450"/>
                </a:tc>
              </a:tr>
              <a:tr h="546950">
                <a:tc>
                  <a:txBody>
                    <a:bodyPr/>
                    <a:lstStyle/>
                    <a:p>
                      <a:pPr indent="0" lvl="0" marL="0" marR="0" rtl="0" algn="l">
                        <a:lnSpc>
                          <a:spcPct val="100000"/>
                        </a:lnSpc>
                        <a:spcBef>
                          <a:spcPts val="0"/>
                        </a:spcBef>
                        <a:spcAft>
                          <a:spcPts val="0"/>
                        </a:spcAft>
                        <a:buClr>
                          <a:schemeClr val="lt1"/>
                        </a:buClr>
                        <a:buSzPts val="2400"/>
                        <a:buFont typeface="Arial"/>
                        <a:buNone/>
                      </a:pPr>
                      <a:r>
                        <a:rPr b="1" lang="en-US" sz="2400" u="none" cap="none" strike="noStrike">
                          <a:latin typeface="Arial"/>
                          <a:ea typeface="Arial"/>
                          <a:cs typeface="Arial"/>
                          <a:sym typeface="Arial"/>
                        </a:rPr>
                        <a:t>2. Drama Context </a:t>
                      </a:r>
                      <a:endParaRPr b="1" sz="2400" u="none" cap="none" strike="noStrike">
                        <a:latin typeface="Arial"/>
                        <a:ea typeface="Arial"/>
                        <a:cs typeface="Arial"/>
                        <a:sym typeface="Arial"/>
                      </a:endParaRPr>
                    </a:p>
                  </a:txBody>
                  <a:tcPr marT="45725" marB="45725" marR="91450" marL="91450"/>
                </a:tc>
                <a:tc>
                  <a:txBody>
                    <a:bodyPr/>
                    <a:lstStyle/>
                    <a:p>
                      <a:pPr indent="0" lvl="0" marL="0" marR="0" rtl="0" algn="l">
                        <a:spcBef>
                          <a:spcPts val="0"/>
                        </a:spcBef>
                        <a:spcAft>
                          <a:spcPts val="0"/>
                        </a:spcAft>
                        <a:buNone/>
                      </a:pPr>
                      <a:r>
                        <a:rPr b="1" lang="en-US" sz="2400" u="none" cap="none" strike="noStrike">
                          <a:latin typeface="Arial"/>
                          <a:ea typeface="Arial"/>
                          <a:cs typeface="Arial"/>
                          <a:sym typeface="Arial"/>
                        </a:rPr>
                        <a:t>8. Methexis</a:t>
                      </a:r>
                      <a:endParaRPr b="1" sz="2400"/>
                    </a:p>
                  </a:txBody>
                  <a:tcPr marT="45725" marB="45725" marR="91450" marL="91450"/>
                </a:tc>
              </a:tr>
              <a:tr h="440475">
                <a:tc>
                  <a:txBody>
                    <a:bodyPr/>
                    <a:lstStyle/>
                    <a:p>
                      <a:pPr indent="0" lvl="0" marL="0" marR="0" rtl="0" algn="l">
                        <a:spcBef>
                          <a:spcPts val="0"/>
                        </a:spcBef>
                        <a:spcAft>
                          <a:spcPts val="0"/>
                        </a:spcAft>
                        <a:buNone/>
                      </a:pPr>
                      <a:r>
                        <a:rPr b="1" lang="en-US" sz="2400">
                          <a:latin typeface="Arial"/>
                          <a:ea typeface="Arial"/>
                          <a:cs typeface="Arial"/>
                          <a:sym typeface="Arial"/>
                        </a:rPr>
                        <a:t>3. Roles-Characters </a:t>
                      </a:r>
                      <a:endParaRPr b="1" sz="2400"/>
                    </a:p>
                  </a:txBody>
                  <a:tcPr marT="45725" marB="45725" marR="91450" marL="91450"/>
                </a:tc>
                <a:tc>
                  <a:txBody>
                    <a:bodyPr/>
                    <a:lstStyle/>
                    <a:p>
                      <a:pPr indent="0" lvl="0" marL="0" marR="0" rtl="0" algn="l">
                        <a:spcBef>
                          <a:spcPts val="0"/>
                        </a:spcBef>
                        <a:spcAft>
                          <a:spcPts val="0"/>
                        </a:spcAft>
                        <a:buNone/>
                      </a:pPr>
                      <a:r>
                        <a:rPr b="1" lang="en-US" sz="2400">
                          <a:latin typeface="Arial"/>
                          <a:ea typeface="Arial"/>
                          <a:cs typeface="Arial"/>
                          <a:sym typeface="Arial"/>
                        </a:rPr>
                        <a:t>9. Language</a:t>
                      </a:r>
                      <a:endParaRPr b="1" sz="2400"/>
                    </a:p>
                  </a:txBody>
                  <a:tcPr marT="45725" marB="45725" marR="91450" marL="91450"/>
                </a:tc>
              </a:tr>
              <a:tr h="523075">
                <a:tc>
                  <a:txBody>
                    <a:bodyPr/>
                    <a:lstStyle/>
                    <a:p>
                      <a:pPr indent="0" lvl="0" marL="0" marR="0" rtl="0" algn="l">
                        <a:spcBef>
                          <a:spcPts val="0"/>
                        </a:spcBef>
                        <a:spcAft>
                          <a:spcPts val="0"/>
                        </a:spcAft>
                        <a:buNone/>
                      </a:pPr>
                      <a:r>
                        <a:rPr b="1" lang="en-US" sz="2400">
                          <a:latin typeface="Arial"/>
                          <a:ea typeface="Arial"/>
                          <a:cs typeface="Arial"/>
                          <a:sym typeface="Arial"/>
                        </a:rPr>
                        <a:t>4. Εnergy and interest</a:t>
                      </a:r>
                      <a:endParaRPr b="1" sz="2400"/>
                    </a:p>
                  </a:txBody>
                  <a:tcPr marT="45725" marB="45725" marR="91450" marL="91450"/>
                </a:tc>
                <a:tc>
                  <a:txBody>
                    <a:bodyPr/>
                    <a:lstStyle/>
                    <a:p>
                      <a:pPr indent="0" lvl="0" marL="0" marR="0" rtl="0" algn="l">
                        <a:lnSpc>
                          <a:spcPct val="100000"/>
                        </a:lnSpc>
                        <a:spcBef>
                          <a:spcPts val="0"/>
                        </a:spcBef>
                        <a:spcAft>
                          <a:spcPts val="0"/>
                        </a:spcAft>
                        <a:buClr>
                          <a:schemeClr val="lt1"/>
                        </a:buClr>
                        <a:buSzPts val="2400"/>
                        <a:buFont typeface="Arial"/>
                        <a:buNone/>
                      </a:pPr>
                      <a:r>
                        <a:rPr b="1" lang="en-US" sz="2400">
                          <a:latin typeface="Arial"/>
                          <a:ea typeface="Arial"/>
                          <a:cs typeface="Arial"/>
                          <a:sym typeface="Arial"/>
                        </a:rPr>
                        <a:t>10. Movement</a:t>
                      </a:r>
                      <a:endParaRPr b="1" sz="2400">
                        <a:latin typeface="Arial"/>
                        <a:ea typeface="Arial"/>
                        <a:cs typeface="Arial"/>
                        <a:sym typeface="Arial"/>
                      </a:endParaRPr>
                    </a:p>
                  </a:txBody>
                  <a:tcPr marT="45725" marB="45725" marR="91450" marL="91450"/>
                </a:tc>
              </a:tr>
              <a:tr h="440475">
                <a:tc>
                  <a:txBody>
                    <a:bodyPr/>
                    <a:lstStyle/>
                    <a:p>
                      <a:pPr indent="0" lvl="0" marL="0" marR="0" rtl="0" algn="l">
                        <a:spcBef>
                          <a:spcPts val="0"/>
                        </a:spcBef>
                        <a:spcAft>
                          <a:spcPts val="0"/>
                        </a:spcAft>
                        <a:buNone/>
                      </a:pPr>
                      <a:r>
                        <a:rPr b="1" lang="en-US" sz="2400">
                          <a:latin typeface="Arial"/>
                          <a:ea typeface="Arial"/>
                          <a:cs typeface="Arial"/>
                          <a:sym typeface="Arial"/>
                        </a:rPr>
                        <a:t>5. Focus</a:t>
                      </a:r>
                      <a:endParaRPr b="1" sz="2400"/>
                    </a:p>
                  </a:txBody>
                  <a:tcPr marT="45725" marB="45725" marR="91450" marL="91450"/>
                </a:tc>
                <a:tc>
                  <a:txBody>
                    <a:bodyPr/>
                    <a:lstStyle/>
                    <a:p>
                      <a:pPr indent="0" lvl="0" marL="0" marR="0" rtl="0" algn="l">
                        <a:lnSpc>
                          <a:spcPct val="100000"/>
                        </a:lnSpc>
                        <a:spcBef>
                          <a:spcPts val="0"/>
                        </a:spcBef>
                        <a:spcAft>
                          <a:spcPts val="0"/>
                        </a:spcAft>
                        <a:buClr>
                          <a:schemeClr val="lt1"/>
                        </a:buClr>
                        <a:buSzPts val="2400"/>
                        <a:buFont typeface="Arial"/>
                        <a:buNone/>
                      </a:pPr>
                      <a:r>
                        <a:rPr b="1" lang="en-US" sz="2400">
                          <a:latin typeface="Arial"/>
                          <a:ea typeface="Arial"/>
                          <a:cs typeface="Arial"/>
                          <a:sym typeface="Arial"/>
                        </a:rPr>
                        <a:t>11. Symbols</a:t>
                      </a:r>
                      <a:endParaRPr b="1" sz="2400"/>
                    </a:p>
                  </a:txBody>
                  <a:tcPr marT="45725" marB="45725" marR="91450" marL="91450"/>
                </a:tc>
              </a:tr>
              <a:tr h="718525">
                <a:tc>
                  <a:txBody>
                    <a:bodyPr/>
                    <a:lstStyle/>
                    <a:p>
                      <a:pPr indent="0" lvl="0" marL="0" marR="0" rtl="0" algn="l">
                        <a:lnSpc>
                          <a:spcPct val="100000"/>
                        </a:lnSpc>
                        <a:spcBef>
                          <a:spcPts val="0"/>
                        </a:spcBef>
                        <a:spcAft>
                          <a:spcPts val="0"/>
                        </a:spcAft>
                        <a:buClr>
                          <a:schemeClr val="lt1"/>
                        </a:buClr>
                        <a:buSzPts val="2400"/>
                        <a:buFont typeface="Arial"/>
                        <a:buNone/>
                      </a:pPr>
                      <a:r>
                        <a:rPr b="1" lang="en-US" sz="2400">
                          <a:latin typeface="Arial"/>
                          <a:ea typeface="Arial"/>
                          <a:cs typeface="Arial"/>
                          <a:sym typeface="Arial"/>
                        </a:rPr>
                        <a:t>6. Imaginative Place </a:t>
                      </a:r>
                      <a:endParaRPr b="1" sz="2400">
                        <a:latin typeface="Arial"/>
                        <a:ea typeface="Arial"/>
                        <a:cs typeface="Arial"/>
                        <a:sym typeface="Arial"/>
                      </a:endParaRPr>
                    </a:p>
                  </a:txBody>
                  <a:tcPr marT="45725" marB="45725" marR="91450" marL="91450"/>
                </a:tc>
                <a:tc>
                  <a:txBody>
                    <a:bodyPr/>
                    <a:lstStyle/>
                    <a:p>
                      <a:pPr indent="0" lvl="0" marL="0" marR="0" rtl="0" algn="l">
                        <a:lnSpc>
                          <a:spcPct val="100000"/>
                        </a:lnSpc>
                        <a:spcBef>
                          <a:spcPts val="0"/>
                        </a:spcBef>
                        <a:spcAft>
                          <a:spcPts val="0"/>
                        </a:spcAft>
                        <a:buClr>
                          <a:schemeClr val="lt1"/>
                        </a:buClr>
                        <a:buSzPts val="2400"/>
                        <a:buFont typeface="Arial"/>
                        <a:buNone/>
                      </a:pPr>
                      <a:r>
                        <a:rPr b="1" lang="en-US" sz="2400">
                          <a:latin typeface="Arial"/>
                          <a:ea typeface="Arial"/>
                          <a:cs typeface="Arial"/>
                          <a:sym typeface="Arial"/>
                        </a:rPr>
                        <a:t>12. Mood</a:t>
                      </a:r>
                      <a:endParaRPr b="1" sz="2400"/>
                    </a:p>
                  </a:txBody>
                  <a:tcPr marT="45725" marB="45725" marR="91450" marL="91450"/>
                </a:tc>
              </a:tr>
            </a:tbl>
          </a:graphicData>
        </a:graphic>
      </p:graphicFrame>
      <p:pic>
        <p:nvPicPr>
          <p:cNvPr descr="eu_flag-2015.jpg" id="296" name="Google Shape;296;p12"/>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297" name="Google Shape;297;p12"/>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298" name="Google Shape;298;p12"/>
          <p:cNvSpPr txBox="1"/>
          <p:nvPr/>
        </p:nvSpPr>
        <p:spPr>
          <a:xfrm>
            <a:off x="1979099" y="735035"/>
            <a:ext cx="72808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12</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grpSp>
        <p:nvGrpSpPr>
          <p:cNvPr id="304" name="Google Shape;304;p13"/>
          <p:cNvGrpSpPr/>
          <p:nvPr/>
        </p:nvGrpSpPr>
        <p:grpSpPr>
          <a:xfrm>
            <a:off x="310101" y="25946"/>
            <a:ext cx="8184062" cy="1579959"/>
            <a:chOff x="458433" y="8424"/>
            <a:chExt cx="8184062" cy="1579959"/>
          </a:xfrm>
        </p:grpSpPr>
        <p:pic>
          <p:nvPicPr>
            <p:cNvPr descr="CREATIVE LEARNING.png" id="305" name="Google Shape;305;p13"/>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06" name="Google Shape;306;p13"/>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307" name="Google Shape;307;p13"/>
          <p:cNvSpPr txBox="1"/>
          <p:nvPr/>
        </p:nvSpPr>
        <p:spPr>
          <a:xfrm>
            <a:off x="1792836" y="2362200"/>
            <a:ext cx="605576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chemeClr val="lt1"/>
                </a:solidFill>
                <a:latin typeface="Corbel"/>
                <a:ea typeface="Corbel"/>
                <a:cs typeface="Corbel"/>
                <a:sym typeface="Corbel"/>
              </a:rPr>
              <a:t>Not too many theories, please!</a:t>
            </a:r>
            <a:endParaRPr sz="3600">
              <a:solidFill>
                <a:schemeClr val="lt1"/>
              </a:solidFill>
              <a:latin typeface="Corbel"/>
              <a:ea typeface="Corbel"/>
              <a:cs typeface="Corbel"/>
              <a:sym typeface="Corbel"/>
            </a:endParaRPr>
          </a:p>
        </p:txBody>
      </p:sp>
      <p:sp>
        <p:nvSpPr>
          <p:cNvPr id="308" name="Google Shape;308;p13"/>
          <p:cNvSpPr txBox="1"/>
          <p:nvPr/>
        </p:nvSpPr>
        <p:spPr>
          <a:xfrm>
            <a:off x="1295400" y="3581400"/>
            <a:ext cx="6923738" cy="156966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200">
                <a:solidFill>
                  <a:schemeClr val="lt1"/>
                </a:solidFill>
                <a:latin typeface="Arial"/>
                <a:ea typeface="Arial"/>
                <a:cs typeface="Arial"/>
                <a:sym typeface="Arial"/>
              </a:rPr>
              <a:t>In a few words… the method must be able</a:t>
            </a:r>
            <a:endParaRPr/>
          </a:p>
          <a:p>
            <a:pPr indent="0" lvl="0" marL="0" marR="0" rtl="0" algn="ctr">
              <a:spcBef>
                <a:spcPts val="0"/>
              </a:spcBef>
              <a:spcAft>
                <a:spcPts val="0"/>
              </a:spcAft>
              <a:buNone/>
            </a:pPr>
            <a:r>
              <a:rPr b="1" lang="en-US" sz="3200">
                <a:solidFill>
                  <a:schemeClr val="lt1"/>
                </a:solidFill>
                <a:latin typeface="Arial"/>
                <a:ea typeface="Arial"/>
                <a:cs typeface="Arial"/>
                <a:sym typeface="Arial"/>
              </a:rPr>
              <a:t>to answer to the teacher’s question</a:t>
            </a:r>
            <a:endParaRPr/>
          </a:p>
          <a:p>
            <a:pPr indent="0" lvl="0" marL="0" marR="0" rtl="0" algn="ctr">
              <a:spcBef>
                <a:spcPts val="0"/>
              </a:spcBef>
              <a:spcAft>
                <a:spcPts val="0"/>
              </a:spcAft>
              <a:buNone/>
            </a:pPr>
            <a:r>
              <a:rPr b="1" lang="en-US" sz="3200">
                <a:solidFill>
                  <a:srgbClr val="FEAD22"/>
                </a:solidFill>
                <a:latin typeface="Arial"/>
                <a:ea typeface="Arial"/>
                <a:cs typeface="Arial"/>
                <a:sym typeface="Arial"/>
              </a:rPr>
              <a:t> WHAT I HAVE TO DO?</a:t>
            </a:r>
            <a:endParaRPr/>
          </a:p>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pic>
        <p:nvPicPr>
          <p:cNvPr descr="eu_flag-2015.jpg" id="309" name="Google Shape;309;p13"/>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10" name="Google Shape;310;p13"/>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11" name="Google Shape;311;p13"/>
          <p:cNvSpPr txBox="1"/>
          <p:nvPr/>
        </p:nvSpPr>
        <p:spPr>
          <a:xfrm>
            <a:off x="1979099" y="735035"/>
            <a:ext cx="726481"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13</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14"/>
          <p:cNvSpPr txBox="1"/>
          <p:nvPr>
            <p:ph idx="1" type="body"/>
          </p:nvPr>
        </p:nvSpPr>
        <p:spPr>
          <a:xfrm>
            <a:off x="457200" y="2438400"/>
            <a:ext cx="8229600" cy="26670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1</a:t>
            </a:r>
            <a:endParaRPr/>
          </a:p>
          <a:p>
            <a:pPr indent="-342900" lvl="0" marL="342900" rtl="0" algn="ctr">
              <a:spcBef>
                <a:spcPts val="2000"/>
              </a:spcBef>
              <a:spcAft>
                <a:spcPts val="0"/>
              </a:spcAft>
              <a:buSzPts val="4320"/>
              <a:buNone/>
            </a:pPr>
            <a:r>
              <a:rPr lang="en-US" sz="4800">
                <a:latin typeface="Arial"/>
                <a:ea typeface="Arial"/>
                <a:cs typeface="Arial"/>
                <a:sym typeface="Arial"/>
              </a:rPr>
              <a:t>Using your imagination, imagine the course like… images</a:t>
            </a:r>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grpSp>
        <p:nvGrpSpPr>
          <p:cNvPr id="318" name="Google Shape;318;p14"/>
          <p:cNvGrpSpPr/>
          <p:nvPr/>
        </p:nvGrpSpPr>
        <p:grpSpPr>
          <a:xfrm>
            <a:off x="310101" y="25946"/>
            <a:ext cx="8184062" cy="1579959"/>
            <a:chOff x="458433" y="8424"/>
            <a:chExt cx="8184062" cy="1579959"/>
          </a:xfrm>
        </p:grpSpPr>
        <p:pic>
          <p:nvPicPr>
            <p:cNvPr descr="CREATIVE LEARNING.png" id="319" name="Google Shape;319;p14"/>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20" name="Google Shape;320;p14"/>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21" name="Google Shape;321;p14"/>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22" name="Google Shape;322;p14"/>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23" name="Google Shape;323;p14"/>
          <p:cNvSpPr txBox="1"/>
          <p:nvPr/>
        </p:nvSpPr>
        <p:spPr>
          <a:xfrm>
            <a:off x="1979099" y="735035"/>
            <a:ext cx="76014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14</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15"/>
          <p:cNvSpPr txBox="1"/>
          <p:nvPr>
            <p:ph idx="1" type="body"/>
          </p:nvPr>
        </p:nvSpPr>
        <p:spPr>
          <a:xfrm>
            <a:off x="457200" y="2438400"/>
            <a:ext cx="82296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2</a:t>
            </a:r>
            <a:endParaRPr sz="4800">
              <a:latin typeface="Arial"/>
              <a:ea typeface="Arial"/>
              <a:cs typeface="Arial"/>
              <a:sym typeface="Arial"/>
            </a:endParaRPr>
          </a:p>
          <a:p>
            <a:pPr indent="-342900" lvl="0" marL="342900" rtl="0" algn="ctr">
              <a:spcBef>
                <a:spcPts val="2000"/>
              </a:spcBef>
              <a:spcAft>
                <a:spcPts val="0"/>
              </a:spcAft>
              <a:buSzPts val="4320"/>
              <a:buNone/>
            </a:pPr>
            <a:r>
              <a:rPr lang="en-US" sz="4800">
                <a:latin typeface="Arial"/>
                <a:ea typeface="Arial"/>
                <a:cs typeface="Arial"/>
                <a:sym typeface="Arial"/>
              </a:rPr>
              <a:t>Methodically, gather all the materials you need</a:t>
            </a:r>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grpSp>
        <p:nvGrpSpPr>
          <p:cNvPr id="330" name="Google Shape;330;p15"/>
          <p:cNvGrpSpPr/>
          <p:nvPr/>
        </p:nvGrpSpPr>
        <p:grpSpPr>
          <a:xfrm>
            <a:off x="310101" y="25946"/>
            <a:ext cx="8184062" cy="1579959"/>
            <a:chOff x="458433" y="8424"/>
            <a:chExt cx="8184062" cy="1579959"/>
          </a:xfrm>
        </p:grpSpPr>
        <p:pic>
          <p:nvPicPr>
            <p:cNvPr descr="CREATIVE LEARNING.png" id="331" name="Google Shape;331;p15"/>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32" name="Google Shape;332;p15"/>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33" name="Google Shape;333;p15"/>
          <p:cNvPicPr preferRelativeResize="0"/>
          <p:nvPr/>
        </p:nvPicPr>
        <p:blipFill rotWithShape="1">
          <a:blip r:embed="rId5">
            <a:alphaModFix/>
          </a:blip>
          <a:srcRect b="0" l="0" r="0" t="0"/>
          <a:stretch/>
        </p:blipFill>
        <p:spPr>
          <a:xfrm>
            <a:off x="6500826"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34" name="Google Shape;334;p15"/>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35" name="Google Shape;335;p15"/>
          <p:cNvSpPr txBox="1"/>
          <p:nvPr/>
        </p:nvSpPr>
        <p:spPr>
          <a:xfrm>
            <a:off x="1979099" y="735035"/>
            <a:ext cx="72968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15</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16"/>
          <p:cNvSpPr txBox="1"/>
          <p:nvPr>
            <p:ph idx="1" type="body"/>
          </p:nvPr>
        </p:nvSpPr>
        <p:spPr>
          <a:xfrm>
            <a:off x="457200" y="1828800"/>
            <a:ext cx="82296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3</a:t>
            </a:r>
            <a:endParaRPr sz="4800">
              <a:solidFill>
                <a:srgbClr val="FEAD22"/>
              </a:solidFill>
              <a:latin typeface="Arial"/>
              <a:ea typeface="Arial"/>
              <a:cs typeface="Arial"/>
              <a:sym typeface="Arial"/>
            </a:endParaRPr>
          </a:p>
          <a:p>
            <a:pPr indent="-342900" lvl="0" marL="342900" rtl="0" algn="ctr">
              <a:spcBef>
                <a:spcPts val="2000"/>
              </a:spcBef>
              <a:spcAft>
                <a:spcPts val="0"/>
              </a:spcAft>
              <a:buSzPts val="4320"/>
              <a:buNone/>
            </a:pPr>
            <a:r>
              <a:rPr lang="en-US" sz="4800">
                <a:latin typeface="Arial"/>
                <a:ea typeface="Arial"/>
                <a:cs typeface="Arial"/>
                <a:sym typeface="Arial"/>
              </a:rPr>
              <a:t>By making a prologue, capture the imagination of children</a:t>
            </a:r>
            <a:endParaRPr sz="4800">
              <a:latin typeface="Arial"/>
              <a:ea typeface="Arial"/>
              <a:cs typeface="Arial"/>
              <a:sym typeface="Arial"/>
            </a:endParaRPr>
          </a:p>
          <a:p>
            <a:pPr indent="-342900" lvl="0" marL="342900" rtl="0" algn="ctr">
              <a:spcBef>
                <a:spcPts val="2000"/>
              </a:spcBef>
              <a:spcAft>
                <a:spcPts val="0"/>
              </a:spcAft>
              <a:buSzPts val="4320"/>
              <a:buNone/>
            </a:pPr>
            <a:r>
              <a:rPr lang="en-US" sz="4800">
                <a:latin typeface="Arial"/>
                <a:ea typeface="Arial"/>
                <a:cs typeface="Arial"/>
                <a:sym typeface="Arial"/>
              </a:rPr>
              <a:t>Making a simple scenario. </a:t>
            </a:r>
            <a:endParaRPr/>
          </a:p>
          <a:p>
            <a:pPr indent="-342900" lvl="0" marL="342900" rtl="0" algn="ctr">
              <a:spcBef>
                <a:spcPts val="2000"/>
              </a:spcBef>
              <a:spcAft>
                <a:spcPts val="0"/>
              </a:spcAft>
              <a:buSzPts val="4320"/>
              <a:buNone/>
            </a:pPr>
            <a:r>
              <a:rPr lang="en-US" sz="4800">
                <a:latin typeface="Arial"/>
                <a:ea typeface="Arial"/>
                <a:cs typeface="Arial"/>
                <a:sym typeface="Arial"/>
              </a:rPr>
              <a:t>Like a film </a:t>
            </a:r>
            <a:endParaRPr sz="4800">
              <a:latin typeface="Arial"/>
              <a:ea typeface="Arial"/>
              <a:cs typeface="Arial"/>
              <a:sym typeface="Arial"/>
            </a:endParaRPr>
          </a:p>
        </p:txBody>
      </p:sp>
      <p:grpSp>
        <p:nvGrpSpPr>
          <p:cNvPr id="341" name="Google Shape;341;p16"/>
          <p:cNvGrpSpPr/>
          <p:nvPr/>
        </p:nvGrpSpPr>
        <p:grpSpPr>
          <a:xfrm>
            <a:off x="310101" y="25946"/>
            <a:ext cx="8184062" cy="1579959"/>
            <a:chOff x="458433" y="8424"/>
            <a:chExt cx="8184062" cy="1579959"/>
          </a:xfrm>
        </p:grpSpPr>
        <p:pic>
          <p:nvPicPr>
            <p:cNvPr descr="CREATIVE LEARNING.png" id="342" name="Google Shape;342;p16"/>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43" name="Google Shape;343;p16"/>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44" name="Google Shape;344;p16"/>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45" name="Google Shape;345;p16"/>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46" name="Google Shape;346;p16"/>
          <p:cNvSpPr txBox="1"/>
          <p:nvPr/>
        </p:nvSpPr>
        <p:spPr>
          <a:xfrm>
            <a:off x="1979099" y="735035"/>
            <a:ext cx="74732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16</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17"/>
          <p:cNvSpPr txBox="1"/>
          <p:nvPr>
            <p:ph idx="1" type="body"/>
          </p:nvPr>
        </p:nvSpPr>
        <p:spPr>
          <a:xfrm>
            <a:off x="457200" y="2438400"/>
            <a:ext cx="8229600" cy="21336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4.</a:t>
            </a:r>
            <a:endParaRPr/>
          </a:p>
          <a:p>
            <a:pPr indent="-342900" lvl="0" marL="342900" rtl="0" algn="ctr">
              <a:spcBef>
                <a:spcPts val="2000"/>
              </a:spcBef>
              <a:spcAft>
                <a:spcPts val="0"/>
              </a:spcAft>
              <a:buSzPts val="4320"/>
              <a:buNone/>
            </a:pPr>
            <a:r>
              <a:rPr b="0" lang="en-US" sz="4800">
                <a:latin typeface="Arial"/>
                <a:ea typeface="Arial"/>
                <a:cs typeface="Arial"/>
                <a:sym typeface="Arial"/>
              </a:rPr>
              <a:t>Who are “the heroes” of the Story?</a:t>
            </a:r>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grpSp>
        <p:nvGrpSpPr>
          <p:cNvPr id="352" name="Google Shape;352;p17"/>
          <p:cNvGrpSpPr/>
          <p:nvPr/>
        </p:nvGrpSpPr>
        <p:grpSpPr>
          <a:xfrm>
            <a:off x="310101" y="25946"/>
            <a:ext cx="8184062" cy="1579959"/>
            <a:chOff x="458433" y="8424"/>
            <a:chExt cx="8184062" cy="1579959"/>
          </a:xfrm>
        </p:grpSpPr>
        <p:pic>
          <p:nvPicPr>
            <p:cNvPr descr="CREATIVE LEARNING.png" id="353" name="Google Shape;353;p17"/>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54" name="Google Shape;354;p17"/>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55" name="Google Shape;355;p17"/>
          <p:cNvPicPr preferRelativeResize="0"/>
          <p:nvPr/>
        </p:nvPicPr>
        <p:blipFill rotWithShape="1">
          <a:blip r:embed="rId5">
            <a:alphaModFix/>
          </a:blip>
          <a:srcRect b="0" l="0" r="0" t="0"/>
          <a:stretch/>
        </p:blipFill>
        <p:spPr>
          <a:xfrm>
            <a:off x="6572264" y="805380"/>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56" name="Google Shape;356;p17"/>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pic>
        <p:nvPicPr>
          <p:cNvPr descr="86a.png" id="357" name="Google Shape;357;p17"/>
          <p:cNvPicPr preferRelativeResize="0"/>
          <p:nvPr/>
        </p:nvPicPr>
        <p:blipFill rotWithShape="1">
          <a:blip r:embed="rId7">
            <a:alphaModFix/>
          </a:blip>
          <a:srcRect b="0" l="0" r="0" t="0"/>
          <a:stretch/>
        </p:blipFill>
        <p:spPr>
          <a:xfrm>
            <a:off x="6893703" y="4572000"/>
            <a:ext cx="2250297" cy="2250297"/>
          </a:xfrm>
          <a:prstGeom prst="rect">
            <a:avLst/>
          </a:prstGeom>
          <a:noFill/>
          <a:ln>
            <a:noFill/>
          </a:ln>
        </p:spPr>
      </p:pic>
      <p:sp>
        <p:nvSpPr>
          <p:cNvPr id="358" name="Google Shape;358;p17"/>
          <p:cNvSpPr txBox="1"/>
          <p:nvPr/>
        </p:nvSpPr>
        <p:spPr>
          <a:xfrm>
            <a:off x="1979099" y="735035"/>
            <a:ext cx="76655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17</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18"/>
          <p:cNvSpPr txBox="1"/>
          <p:nvPr>
            <p:ph idx="1" type="body"/>
          </p:nvPr>
        </p:nvSpPr>
        <p:spPr>
          <a:xfrm>
            <a:off x="457200" y="2214554"/>
            <a:ext cx="82296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rPr>
              <a:t>5</a:t>
            </a:r>
            <a:endParaRPr/>
          </a:p>
          <a:p>
            <a:pPr indent="-342900" lvl="0" marL="342900" rtl="0" algn="ctr">
              <a:spcBef>
                <a:spcPts val="2000"/>
              </a:spcBef>
              <a:spcAft>
                <a:spcPts val="0"/>
              </a:spcAft>
              <a:buSzPts val="4320"/>
              <a:buNone/>
            </a:pPr>
            <a:r>
              <a:rPr b="0" lang="en-US" sz="4800">
                <a:latin typeface="Arial"/>
                <a:ea typeface="Arial"/>
                <a:cs typeface="Arial"/>
                <a:sym typeface="Arial"/>
              </a:rPr>
              <a:t>Personalize these “heroes” </a:t>
            </a:r>
            <a:endParaRPr/>
          </a:p>
          <a:p>
            <a:pPr indent="-342900" lvl="0" marL="342900" rtl="0" algn="ctr">
              <a:spcBef>
                <a:spcPts val="2000"/>
              </a:spcBef>
              <a:spcAft>
                <a:spcPts val="0"/>
              </a:spcAft>
              <a:buSzPts val="2520"/>
              <a:buNone/>
            </a:pPr>
            <a:r>
              <a:rPr lang="en-US" sz="2800">
                <a:latin typeface="Arial"/>
                <a:ea typeface="Arial"/>
                <a:cs typeface="Arial"/>
                <a:sym typeface="Arial"/>
              </a:rPr>
              <a:t>(The numbers, the chemical elements etc can take human form for the sake of the lesson)</a:t>
            </a:r>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grpSp>
        <p:nvGrpSpPr>
          <p:cNvPr id="364" name="Google Shape;364;p18"/>
          <p:cNvGrpSpPr/>
          <p:nvPr/>
        </p:nvGrpSpPr>
        <p:grpSpPr>
          <a:xfrm>
            <a:off x="310101" y="25946"/>
            <a:ext cx="8184062" cy="1579959"/>
            <a:chOff x="458433" y="8424"/>
            <a:chExt cx="8184062" cy="1579959"/>
          </a:xfrm>
        </p:grpSpPr>
        <p:pic>
          <p:nvPicPr>
            <p:cNvPr descr="CREATIVE LEARNING.png" id="365" name="Google Shape;365;p18"/>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66" name="Google Shape;366;p18"/>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67" name="Google Shape;367;p18"/>
          <p:cNvPicPr preferRelativeResize="0"/>
          <p:nvPr/>
        </p:nvPicPr>
        <p:blipFill rotWithShape="1">
          <a:blip r:embed="rId5">
            <a:alphaModFix/>
          </a:blip>
          <a:srcRect b="0" l="0" r="0" t="0"/>
          <a:stretch/>
        </p:blipFill>
        <p:spPr>
          <a:xfrm>
            <a:off x="6500826" y="8521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68" name="Google Shape;368;p18"/>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69" name="Google Shape;369;p18"/>
          <p:cNvSpPr txBox="1"/>
          <p:nvPr/>
        </p:nvSpPr>
        <p:spPr>
          <a:xfrm>
            <a:off x="1979099" y="735035"/>
            <a:ext cx="70724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18</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19"/>
          <p:cNvSpPr txBox="1"/>
          <p:nvPr>
            <p:ph idx="1" type="body"/>
          </p:nvPr>
        </p:nvSpPr>
        <p:spPr>
          <a:xfrm>
            <a:off x="457200" y="1828800"/>
            <a:ext cx="82296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6</a:t>
            </a:r>
            <a:endParaRPr/>
          </a:p>
          <a:p>
            <a:pPr indent="-342900" lvl="0" marL="342900" rtl="0" algn="ctr">
              <a:spcBef>
                <a:spcPts val="2000"/>
              </a:spcBef>
              <a:spcAft>
                <a:spcPts val="0"/>
              </a:spcAft>
              <a:buSzPts val="3240"/>
              <a:buNone/>
            </a:pPr>
            <a:r>
              <a:rPr lang="en-US" sz="3600">
                <a:latin typeface="Arial"/>
                <a:ea typeface="Arial"/>
                <a:cs typeface="Arial"/>
                <a:sym typeface="Arial"/>
              </a:rPr>
              <a:t>Define the relationships that the heroes have between them so as to specify the plot</a:t>
            </a:r>
            <a:endParaRPr/>
          </a:p>
          <a:p>
            <a:pPr indent="-342900" lvl="0" marL="342900" rtl="0" algn="ctr">
              <a:spcBef>
                <a:spcPts val="2000"/>
              </a:spcBef>
              <a:spcAft>
                <a:spcPts val="0"/>
              </a:spcAft>
              <a:buSzPts val="2520"/>
              <a:buNone/>
            </a:pPr>
            <a:r>
              <a:rPr lang="en-US" sz="2800">
                <a:latin typeface="Arial"/>
                <a:ea typeface="Arial"/>
                <a:cs typeface="Arial"/>
                <a:sym typeface="Arial"/>
              </a:rPr>
              <a:t>What are they seeking for? What are they claiming? What are they afraid of? What are they avoiding?</a:t>
            </a:r>
            <a:endParaRPr sz="2800">
              <a:latin typeface="Arial"/>
              <a:ea typeface="Arial"/>
              <a:cs typeface="Arial"/>
              <a:sym typeface="Arial"/>
            </a:endParaRPr>
          </a:p>
        </p:txBody>
      </p:sp>
      <p:grpSp>
        <p:nvGrpSpPr>
          <p:cNvPr id="375" name="Google Shape;375;p19"/>
          <p:cNvGrpSpPr/>
          <p:nvPr/>
        </p:nvGrpSpPr>
        <p:grpSpPr>
          <a:xfrm>
            <a:off x="310101" y="25946"/>
            <a:ext cx="8184062" cy="1579959"/>
            <a:chOff x="458433" y="8424"/>
            <a:chExt cx="8184062" cy="1579959"/>
          </a:xfrm>
        </p:grpSpPr>
        <p:pic>
          <p:nvPicPr>
            <p:cNvPr descr="CREATIVE LEARNING.png" id="376" name="Google Shape;376;p19"/>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77" name="Google Shape;377;p19"/>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78" name="Google Shape;378;p19"/>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79" name="Google Shape;379;p19"/>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80" name="Google Shape;380;p19"/>
          <p:cNvSpPr txBox="1"/>
          <p:nvPr/>
        </p:nvSpPr>
        <p:spPr>
          <a:xfrm>
            <a:off x="1979099" y="735035"/>
            <a:ext cx="705642"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19</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
          <p:cNvSpPr txBox="1"/>
          <p:nvPr>
            <p:ph type="title"/>
          </p:nvPr>
        </p:nvSpPr>
        <p:spPr>
          <a:xfrm>
            <a:off x="609600" y="2057401"/>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lt1"/>
              </a:buClr>
              <a:buSzPts val="4800"/>
              <a:buFont typeface="Arial"/>
              <a:buNone/>
            </a:pPr>
            <a:r>
              <a:rPr lang="en-US">
                <a:latin typeface="Arial"/>
                <a:ea typeface="Arial"/>
                <a:cs typeface="Arial"/>
                <a:sym typeface="Arial"/>
              </a:rPr>
              <a:t>Creative learning is a bit long title</a:t>
            </a:r>
            <a:endParaRPr>
              <a:latin typeface="Arial"/>
              <a:ea typeface="Arial"/>
              <a:cs typeface="Arial"/>
              <a:sym typeface="Arial"/>
            </a:endParaRPr>
          </a:p>
        </p:txBody>
      </p:sp>
      <p:sp>
        <p:nvSpPr>
          <p:cNvPr id="153" name="Google Shape;153;p2"/>
          <p:cNvSpPr txBox="1"/>
          <p:nvPr>
            <p:ph idx="1" type="body"/>
          </p:nvPr>
        </p:nvSpPr>
        <p:spPr>
          <a:xfrm>
            <a:off x="609600" y="3810000"/>
            <a:ext cx="8229600" cy="3962400"/>
          </a:xfrm>
          <a:prstGeom prst="rect">
            <a:avLst/>
          </a:prstGeom>
          <a:noFill/>
          <a:ln>
            <a:noFill/>
          </a:ln>
        </p:spPr>
        <p:txBody>
          <a:bodyPr anchorCtr="0" anchor="t" bIns="45700" lIns="91425" spcFirstLastPara="1" rIns="91425" wrap="square" tIns="45700">
            <a:normAutofit/>
          </a:bodyPr>
          <a:lstStyle/>
          <a:p>
            <a:pPr indent="-342900" lvl="0" marL="342900" rtl="0" algn="ctr">
              <a:spcBef>
                <a:spcPts val="0"/>
              </a:spcBef>
              <a:spcAft>
                <a:spcPts val="0"/>
              </a:spcAft>
              <a:buSzPts val="2160"/>
              <a:buNone/>
            </a:pPr>
            <a:r>
              <a:rPr b="0" lang="en-US">
                <a:solidFill>
                  <a:srgbClr val="FFD966"/>
                </a:solidFill>
                <a:latin typeface="Arial"/>
                <a:ea typeface="Arial"/>
                <a:cs typeface="Arial"/>
                <a:sym typeface="Arial"/>
              </a:rPr>
              <a:t>That’s why we will use the name    </a:t>
            </a:r>
            <a:endParaRPr/>
          </a:p>
          <a:p>
            <a:pPr indent="-342900" lvl="0" marL="342900" rtl="0" algn="ctr">
              <a:spcBef>
                <a:spcPts val="2000"/>
              </a:spcBef>
              <a:spcAft>
                <a:spcPts val="0"/>
              </a:spcAft>
              <a:buSzPts val="6480"/>
              <a:buNone/>
            </a:pPr>
            <a:r>
              <a:rPr lang="en-US" sz="7200">
                <a:solidFill>
                  <a:srgbClr val="FFD966"/>
                </a:solidFill>
                <a:latin typeface="Arial"/>
                <a:ea typeface="Arial"/>
                <a:cs typeface="Arial"/>
                <a:sym typeface="Arial"/>
              </a:rPr>
              <a:t>CLEAR</a:t>
            </a:r>
            <a:endParaRPr sz="7200">
              <a:solidFill>
                <a:srgbClr val="FFD966"/>
              </a:solidFill>
              <a:latin typeface="Arial"/>
              <a:ea typeface="Arial"/>
              <a:cs typeface="Arial"/>
              <a:sym typeface="Arial"/>
            </a:endParaRPr>
          </a:p>
        </p:txBody>
      </p:sp>
      <p:pic>
        <p:nvPicPr>
          <p:cNvPr descr="CREATIVE LEARNING.png" id="154" name="Google Shape;154;p2"/>
          <p:cNvPicPr preferRelativeResize="0"/>
          <p:nvPr/>
        </p:nvPicPr>
        <p:blipFill rotWithShape="1">
          <a:blip r:embed="rId3">
            <a:alphaModFix/>
          </a:blip>
          <a:srcRect b="0" l="0" r="0" t="0"/>
          <a:stretch/>
        </p:blipFill>
        <p:spPr>
          <a:xfrm rot="-950123">
            <a:off x="497436"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155" name="Google Shape;155;p2"/>
          <p:cNvPicPr preferRelativeResize="0"/>
          <p:nvPr/>
        </p:nvPicPr>
        <p:blipFill rotWithShape="1">
          <a:blip r:embed="rId4">
            <a:alphaModFix/>
          </a:blip>
          <a:srcRect b="0" l="0" r="0" t="0"/>
          <a:stretch/>
        </p:blipFill>
        <p:spPr>
          <a:xfrm rot="-15721">
            <a:off x="7011617" y="737539"/>
            <a:ext cx="1096263" cy="534513"/>
          </a:xfrm>
          <a:prstGeom prst="rect">
            <a:avLst/>
          </a:prstGeom>
          <a:noFill/>
          <a:ln>
            <a:noFill/>
          </a:ln>
        </p:spPr>
      </p:pic>
      <p:pic>
        <p:nvPicPr>
          <p:cNvPr descr="eu_flag-2015.jpg" id="156" name="Google Shape;156;p2"/>
          <p:cNvPicPr preferRelativeResize="0"/>
          <p:nvPr/>
        </p:nvPicPr>
        <p:blipFill rotWithShape="1">
          <a:blip r:embed="rId5">
            <a:alphaModFix/>
          </a:blip>
          <a:srcRect b="0" l="0" r="0" t="0"/>
          <a:stretch/>
        </p:blipFill>
        <p:spPr>
          <a:xfrm>
            <a:off x="8322204" y="805380"/>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157" name="Google Shape;157;p2"/>
          <p:cNvPicPr preferRelativeResize="0"/>
          <p:nvPr/>
        </p:nvPicPr>
        <p:blipFill rotWithShape="1">
          <a:blip r:embed="rId6">
            <a:alphaModFix/>
          </a:blip>
          <a:srcRect b="0" l="0" r="0" t="0"/>
          <a:stretch/>
        </p:blipFill>
        <p:spPr>
          <a:xfrm>
            <a:off x="6000760" y="834614"/>
            <a:ext cx="785818" cy="439942"/>
          </a:xfrm>
          <a:prstGeom prst="rect">
            <a:avLst/>
          </a:prstGeom>
          <a:noFill/>
          <a:ln>
            <a:noFill/>
          </a:ln>
        </p:spPr>
      </p:pic>
      <p:pic>
        <p:nvPicPr>
          <p:cNvPr descr="53b837d6d9b02c4a99f40f9f9254abe7.png" id="158" name="Google Shape;158;p2"/>
          <p:cNvPicPr preferRelativeResize="0"/>
          <p:nvPr/>
        </p:nvPicPr>
        <p:blipFill rotWithShape="1">
          <a:blip r:embed="rId7">
            <a:alphaModFix/>
          </a:blip>
          <a:srcRect b="0" l="0" r="0" t="0"/>
          <a:stretch/>
        </p:blipFill>
        <p:spPr>
          <a:xfrm flipH="1">
            <a:off x="6429388" y="3643314"/>
            <a:ext cx="2190504" cy="3092465"/>
          </a:xfrm>
          <a:prstGeom prst="rect">
            <a:avLst/>
          </a:prstGeom>
          <a:noFill/>
          <a:ln>
            <a:noFill/>
          </a:ln>
        </p:spPr>
      </p:pic>
      <p:sp>
        <p:nvSpPr>
          <p:cNvPr id="159" name="Google Shape;159;p2"/>
          <p:cNvSpPr txBox="1"/>
          <p:nvPr/>
        </p:nvSpPr>
        <p:spPr>
          <a:xfrm>
            <a:off x="1979099" y="735035"/>
            <a:ext cx="476412"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0"/>
          <p:cNvSpPr txBox="1"/>
          <p:nvPr>
            <p:ph idx="1" type="body"/>
          </p:nvPr>
        </p:nvSpPr>
        <p:spPr>
          <a:xfrm>
            <a:off x="310101" y="1828800"/>
            <a:ext cx="8529099"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7</a:t>
            </a:r>
            <a:endParaRPr/>
          </a:p>
          <a:p>
            <a:pPr indent="-342900" lvl="0" marL="342900" rtl="0" algn="ctr">
              <a:spcBef>
                <a:spcPts val="0"/>
              </a:spcBef>
              <a:spcAft>
                <a:spcPts val="0"/>
              </a:spcAft>
              <a:buSzPts val="3600"/>
              <a:buNone/>
            </a:pPr>
            <a:r>
              <a:rPr b="0" lang="en-US" sz="4000">
                <a:latin typeface="Arial"/>
                <a:ea typeface="Arial"/>
                <a:cs typeface="Arial"/>
                <a:sym typeface="Arial"/>
              </a:rPr>
              <a:t>Find a simple myth/story</a:t>
            </a:r>
            <a:endParaRPr/>
          </a:p>
          <a:p>
            <a:pPr indent="-342900" lvl="0" marL="342900" rtl="0" algn="ctr">
              <a:spcBef>
                <a:spcPts val="0"/>
              </a:spcBef>
              <a:spcAft>
                <a:spcPts val="0"/>
              </a:spcAft>
              <a:buSzPts val="3600"/>
              <a:buNone/>
            </a:pPr>
            <a:r>
              <a:rPr b="0" lang="en-US" sz="4000">
                <a:latin typeface="Arial"/>
                <a:ea typeface="Arial"/>
                <a:cs typeface="Arial"/>
                <a:sym typeface="Arial"/>
              </a:rPr>
              <a:t>A story where the "heroes" can live can be protagonists, can develop their relations, they can talk, etc</a:t>
            </a:r>
            <a:r>
              <a:rPr b="0" lang="en-US" sz="4800">
                <a:latin typeface="Arial"/>
                <a:ea typeface="Arial"/>
                <a:cs typeface="Arial"/>
                <a:sym typeface="Arial"/>
              </a:rPr>
              <a:t>. </a:t>
            </a:r>
            <a:endParaRPr/>
          </a:p>
          <a:p>
            <a:pPr indent="-342900" lvl="0" marL="342900" rtl="0" algn="ctr">
              <a:spcBef>
                <a:spcPts val="2000"/>
              </a:spcBef>
              <a:spcAft>
                <a:spcPts val="0"/>
              </a:spcAft>
              <a:buSzPts val="2520"/>
              <a:buNone/>
            </a:pPr>
            <a:r>
              <a:rPr lang="en-US" sz="2800">
                <a:latin typeface="Arial"/>
                <a:ea typeface="Arial"/>
                <a:cs typeface="Arial"/>
                <a:sym typeface="Arial"/>
              </a:rPr>
              <a:t>What are they seeking for? What are they claiming? What are they afraid of? What are they avoiding?</a:t>
            </a:r>
            <a:endParaRPr sz="2800">
              <a:latin typeface="Arial"/>
              <a:ea typeface="Arial"/>
              <a:cs typeface="Arial"/>
              <a:sym typeface="Arial"/>
            </a:endParaRPr>
          </a:p>
        </p:txBody>
      </p:sp>
      <p:grpSp>
        <p:nvGrpSpPr>
          <p:cNvPr id="386" name="Google Shape;386;p20"/>
          <p:cNvGrpSpPr/>
          <p:nvPr/>
        </p:nvGrpSpPr>
        <p:grpSpPr>
          <a:xfrm>
            <a:off x="310101" y="25946"/>
            <a:ext cx="8184062" cy="1579959"/>
            <a:chOff x="458433" y="8424"/>
            <a:chExt cx="8184062" cy="1579959"/>
          </a:xfrm>
        </p:grpSpPr>
        <p:pic>
          <p:nvPicPr>
            <p:cNvPr descr="CREATIVE LEARNING.png" id="387" name="Google Shape;387;p20"/>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88" name="Google Shape;388;p20"/>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389" name="Google Shape;389;p20"/>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390" name="Google Shape;390;p20"/>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391" name="Google Shape;391;p20"/>
          <p:cNvSpPr txBox="1"/>
          <p:nvPr/>
        </p:nvSpPr>
        <p:spPr>
          <a:xfrm>
            <a:off x="1979099" y="735035"/>
            <a:ext cx="74571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20</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21"/>
          <p:cNvSpPr txBox="1"/>
          <p:nvPr>
            <p:ph idx="1" type="body"/>
          </p:nvPr>
        </p:nvSpPr>
        <p:spPr>
          <a:xfrm>
            <a:off x="457200" y="2438400"/>
            <a:ext cx="82296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8</a:t>
            </a:r>
            <a:endParaRPr/>
          </a:p>
          <a:p>
            <a:pPr indent="-342900" lvl="0" marL="342900" rtl="0" algn="ctr">
              <a:spcBef>
                <a:spcPts val="2000"/>
              </a:spcBef>
              <a:spcAft>
                <a:spcPts val="0"/>
              </a:spcAft>
              <a:buSzPts val="4320"/>
              <a:buNone/>
            </a:pPr>
            <a:r>
              <a:rPr lang="en-US" sz="4800">
                <a:latin typeface="Arial"/>
                <a:ea typeface="Arial"/>
                <a:cs typeface="Arial"/>
                <a:sym typeface="Arial"/>
              </a:rPr>
              <a:t>Devise or borrow from other sources an exciting space</a:t>
            </a:r>
            <a:endParaRPr/>
          </a:p>
          <a:p>
            <a:pPr indent="-342900" lvl="0" marL="342900" rtl="0" algn="ctr">
              <a:spcBef>
                <a:spcPts val="2000"/>
              </a:spcBef>
              <a:spcAft>
                <a:spcPts val="0"/>
              </a:spcAft>
              <a:buSzPts val="2520"/>
              <a:buNone/>
            </a:pPr>
            <a:r>
              <a:rPr lang="en-US" sz="2800">
                <a:latin typeface="Arial"/>
                <a:ea typeface="Arial"/>
                <a:cs typeface="Arial"/>
                <a:sym typeface="Arial"/>
              </a:rPr>
              <a:t>(tales, plays, mythology, etc.)  </a:t>
            </a:r>
            <a:endParaRPr sz="2800">
              <a:latin typeface="Arial"/>
              <a:ea typeface="Arial"/>
              <a:cs typeface="Arial"/>
              <a:sym typeface="Arial"/>
            </a:endParaRPr>
          </a:p>
        </p:txBody>
      </p:sp>
      <p:grpSp>
        <p:nvGrpSpPr>
          <p:cNvPr id="397" name="Google Shape;397;p21"/>
          <p:cNvGrpSpPr/>
          <p:nvPr/>
        </p:nvGrpSpPr>
        <p:grpSpPr>
          <a:xfrm>
            <a:off x="310101" y="25946"/>
            <a:ext cx="8184062" cy="1579959"/>
            <a:chOff x="458433" y="8424"/>
            <a:chExt cx="8184062" cy="1579959"/>
          </a:xfrm>
        </p:grpSpPr>
        <p:pic>
          <p:nvPicPr>
            <p:cNvPr descr="CREATIVE LEARNING.png" id="398" name="Google Shape;398;p21"/>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399" name="Google Shape;399;p21"/>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400" name="Google Shape;400;p21"/>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01" name="Google Shape;401;p21"/>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02" name="Google Shape;402;p21"/>
          <p:cNvSpPr txBox="1"/>
          <p:nvPr/>
        </p:nvSpPr>
        <p:spPr>
          <a:xfrm>
            <a:off x="1979099" y="735035"/>
            <a:ext cx="72808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21</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22"/>
          <p:cNvSpPr txBox="1"/>
          <p:nvPr>
            <p:ph idx="1" type="body"/>
          </p:nvPr>
        </p:nvSpPr>
        <p:spPr>
          <a:xfrm>
            <a:off x="457200" y="1828800"/>
            <a:ext cx="82296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9</a:t>
            </a:r>
            <a:endParaRPr/>
          </a:p>
          <a:p>
            <a:pPr indent="-342900" lvl="0" marL="342900" rtl="0" algn="ctr">
              <a:spcBef>
                <a:spcPts val="2000"/>
              </a:spcBef>
              <a:spcAft>
                <a:spcPts val="0"/>
              </a:spcAft>
              <a:buSzPts val="3420"/>
              <a:buNone/>
            </a:pPr>
            <a:r>
              <a:rPr lang="en-US" sz="3800">
                <a:latin typeface="Arial"/>
                <a:ea typeface="Arial"/>
                <a:cs typeface="Arial"/>
                <a:sym typeface="Arial"/>
              </a:rPr>
              <a:t>Formulate the  simple scenario (you made in the beginning) into action, implemented by you and the students </a:t>
            </a:r>
            <a:endParaRPr/>
          </a:p>
          <a:p>
            <a:pPr indent="-342900" lvl="0" marL="342900" rtl="0" algn="ctr">
              <a:spcBef>
                <a:spcPts val="2000"/>
              </a:spcBef>
              <a:spcAft>
                <a:spcPts val="0"/>
              </a:spcAft>
              <a:buSzPts val="2520"/>
              <a:buNone/>
            </a:pPr>
            <a:r>
              <a:rPr lang="en-US" sz="2800">
                <a:latin typeface="Arial"/>
                <a:ea typeface="Arial"/>
                <a:cs typeface="Arial"/>
                <a:sym typeface="Arial"/>
              </a:rPr>
              <a:t>Briefly, specify the main successive phases of which the action must pass to reach the desired result </a:t>
            </a:r>
            <a:endParaRPr sz="2800">
              <a:latin typeface="Arial"/>
              <a:ea typeface="Arial"/>
              <a:cs typeface="Arial"/>
              <a:sym typeface="Arial"/>
            </a:endParaRPr>
          </a:p>
        </p:txBody>
      </p:sp>
      <p:grpSp>
        <p:nvGrpSpPr>
          <p:cNvPr id="408" name="Google Shape;408;p22"/>
          <p:cNvGrpSpPr/>
          <p:nvPr/>
        </p:nvGrpSpPr>
        <p:grpSpPr>
          <a:xfrm>
            <a:off x="310101" y="25946"/>
            <a:ext cx="8184062" cy="1579959"/>
            <a:chOff x="458433" y="8424"/>
            <a:chExt cx="8184062" cy="1579959"/>
          </a:xfrm>
        </p:grpSpPr>
        <p:pic>
          <p:nvPicPr>
            <p:cNvPr descr="CREATIVE LEARNING.png" id="409" name="Google Shape;409;p22"/>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10" name="Google Shape;410;p22"/>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411" name="Google Shape;411;p22"/>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12" name="Google Shape;412;p22"/>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13" name="Google Shape;413;p22"/>
          <p:cNvSpPr txBox="1"/>
          <p:nvPr/>
        </p:nvSpPr>
        <p:spPr>
          <a:xfrm>
            <a:off x="1979099" y="735035"/>
            <a:ext cx="76815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22</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grpSp>
        <p:nvGrpSpPr>
          <p:cNvPr id="418" name="Google Shape;418;p23"/>
          <p:cNvGrpSpPr/>
          <p:nvPr/>
        </p:nvGrpSpPr>
        <p:grpSpPr>
          <a:xfrm>
            <a:off x="310101" y="25946"/>
            <a:ext cx="8184062" cy="1579959"/>
            <a:chOff x="458433" y="8424"/>
            <a:chExt cx="8184062" cy="1579959"/>
          </a:xfrm>
        </p:grpSpPr>
        <p:pic>
          <p:nvPicPr>
            <p:cNvPr descr="CREATIVE LEARNING.png" id="419" name="Google Shape;419;p23"/>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20" name="Google Shape;420;p23"/>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21" name="Google Shape;421;p23"/>
          <p:cNvSpPr txBox="1"/>
          <p:nvPr/>
        </p:nvSpPr>
        <p:spPr>
          <a:xfrm>
            <a:off x="533400" y="1964352"/>
            <a:ext cx="7960764" cy="489364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800">
                <a:solidFill>
                  <a:srgbClr val="FEAD22"/>
                </a:solidFill>
                <a:latin typeface="Arial"/>
                <a:ea typeface="Arial"/>
                <a:cs typeface="Arial"/>
                <a:sym typeface="Arial"/>
              </a:rPr>
              <a:t>10</a:t>
            </a:r>
            <a:endParaRPr/>
          </a:p>
          <a:p>
            <a:pPr indent="0" lvl="0" marL="0" marR="0" rtl="0" algn="ctr">
              <a:spcBef>
                <a:spcPts val="0"/>
              </a:spcBef>
              <a:spcAft>
                <a:spcPts val="0"/>
              </a:spcAft>
              <a:buNone/>
            </a:pPr>
            <a:r>
              <a:rPr b="1" lang="en-US" sz="4800">
                <a:solidFill>
                  <a:schemeClr val="lt1"/>
                </a:solidFill>
                <a:latin typeface="Arial"/>
                <a:ea typeface="Arial"/>
                <a:cs typeface="Arial"/>
                <a:sym typeface="Arial"/>
              </a:rPr>
              <a:t>After the peak, </a:t>
            </a:r>
            <a:endParaRPr/>
          </a:p>
          <a:p>
            <a:pPr indent="0" lvl="0" marL="0" marR="0" rtl="0" algn="ctr">
              <a:spcBef>
                <a:spcPts val="0"/>
              </a:spcBef>
              <a:spcAft>
                <a:spcPts val="0"/>
              </a:spcAft>
              <a:buNone/>
            </a:pPr>
            <a:r>
              <a:rPr b="1" lang="en-US" sz="4800">
                <a:solidFill>
                  <a:schemeClr val="lt1"/>
                </a:solidFill>
                <a:latin typeface="Arial"/>
                <a:ea typeface="Arial"/>
                <a:cs typeface="Arial"/>
                <a:sym typeface="Arial"/>
              </a:rPr>
              <a:t>end the story quickly</a:t>
            </a:r>
            <a:endParaRPr/>
          </a:p>
          <a:p>
            <a:pPr indent="0" lvl="0" marL="0" marR="0" rtl="0" algn="ctr">
              <a:spcBef>
                <a:spcPts val="0"/>
              </a:spcBef>
              <a:spcAft>
                <a:spcPts val="0"/>
              </a:spcAft>
              <a:buNone/>
            </a:pPr>
            <a:r>
              <a:t/>
            </a:r>
            <a:endParaRPr sz="2800">
              <a:solidFill>
                <a:schemeClr val="lt1"/>
              </a:solidFill>
              <a:latin typeface="Arial"/>
              <a:ea typeface="Arial"/>
              <a:cs typeface="Arial"/>
              <a:sym typeface="Arial"/>
            </a:endParaRPr>
          </a:p>
          <a:p>
            <a:pPr indent="0" lvl="0" marL="0" marR="0" rtl="0" algn="ctr">
              <a:spcBef>
                <a:spcPts val="0"/>
              </a:spcBef>
              <a:spcAft>
                <a:spcPts val="0"/>
              </a:spcAft>
              <a:buNone/>
            </a:pPr>
            <a:r>
              <a:rPr lang="en-US" sz="2800">
                <a:solidFill>
                  <a:schemeClr val="lt1"/>
                </a:solidFill>
                <a:latin typeface="Arial"/>
                <a:ea typeface="Arial"/>
                <a:cs typeface="Arial"/>
                <a:sym typeface="Arial"/>
              </a:rPr>
              <a:t>From the peak (crescendo) to the end, </a:t>
            </a:r>
            <a:br>
              <a:rPr lang="en-US" sz="2800">
                <a:solidFill>
                  <a:schemeClr val="lt1"/>
                </a:solidFill>
                <a:latin typeface="Arial"/>
                <a:ea typeface="Arial"/>
                <a:cs typeface="Arial"/>
                <a:sym typeface="Arial"/>
              </a:rPr>
            </a:br>
            <a:r>
              <a:rPr lang="en-US" sz="2800">
                <a:solidFill>
                  <a:schemeClr val="lt1"/>
                </a:solidFill>
                <a:latin typeface="Arial"/>
                <a:ea typeface="Arial"/>
                <a:cs typeface="Arial"/>
                <a:sym typeface="Arial"/>
              </a:rPr>
              <a:t>our adventure …should be plain and simple. </a:t>
            </a:r>
            <a:endParaRPr/>
          </a:p>
          <a:p>
            <a:pPr indent="0" lvl="0" marL="0" marR="0" rtl="0" algn="ctr">
              <a:spcBef>
                <a:spcPts val="0"/>
              </a:spcBef>
              <a:spcAft>
                <a:spcPts val="0"/>
              </a:spcAft>
              <a:buNone/>
            </a:pPr>
            <a:r>
              <a:rPr lang="en-US" sz="2800">
                <a:solidFill>
                  <a:schemeClr val="lt1"/>
                </a:solidFill>
                <a:latin typeface="Arial"/>
                <a:ea typeface="Arial"/>
                <a:cs typeface="Arial"/>
                <a:sym typeface="Arial"/>
              </a:rPr>
              <a:t>Keep for the finale a small surprise, an overthrow.</a:t>
            </a:r>
            <a:endParaRPr/>
          </a:p>
          <a:p>
            <a:pPr indent="0" lvl="0" marL="0" marR="0" rtl="0" algn="ctr">
              <a:spcBef>
                <a:spcPts val="0"/>
              </a:spcBef>
              <a:spcAft>
                <a:spcPts val="0"/>
              </a:spcAft>
              <a:buNone/>
            </a:pPr>
            <a:r>
              <a:t/>
            </a:r>
            <a:endParaRPr b="1" sz="2800">
              <a:solidFill>
                <a:schemeClr val="lt1"/>
              </a:solidFill>
              <a:latin typeface="Corbel"/>
              <a:ea typeface="Corbel"/>
              <a:cs typeface="Corbel"/>
              <a:sym typeface="Corbel"/>
            </a:endParaRPr>
          </a:p>
          <a:p>
            <a:pPr indent="0" lvl="0" marL="0" marR="0" rtl="0" algn="ctr">
              <a:spcBef>
                <a:spcPts val="0"/>
              </a:spcBef>
              <a:spcAft>
                <a:spcPts val="0"/>
              </a:spcAft>
              <a:buNone/>
            </a:pPr>
            <a:r>
              <a:t/>
            </a:r>
            <a:endParaRPr sz="2800">
              <a:solidFill>
                <a:schemeClr val="lt1"/>
              </a:solidFill>
              <a:latin typeface="Corbel"/>
              <a:ea typeface="Corbel"/>
              <a:cs typeface="Corbel"/>
              <a:sym typeface="Corbel"/>
            </a:endParaRPr>
          </a:p>
        </p:txBody>
      </p:sp>
      <p:pic>
        <p:nvPicPr>
          <p:cNvPr descr="eu_flag-2015.jpg" id="422" name="Google Shape;422;p23"/>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23" name="Google Shape;423;p23"/>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24" name="Google Shape;424;p23"/>
          <p:cNvSpPr txBox="1"/>
          <p:nvPr/>
        </p:nvSpPr>
        <p:spPr>
          <a:xfrm>
            <a:off x="1979099" y="735035"/>
            <a:ext cx="76655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23</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grpSp>
        <p:nvGrpSpPr>
          <p:cNvPr id="429" name="Google Shape;429;p24"/>
          <p:cNvGrpSpPr/>
          <p:nvPr/>
        </p:nvGrpSpPr>
        <p:grpSpPr>
          <a:xfrm>
            <a:off x="310101" y="25946"/>
            <a:ext cx="8184062" cy="1579959"/>
            <a:chOff x="458433" y="8424"/>
            <a:chExt cx="8184062" cy="1579959"/>
          </a:xfrm>
        </p:grpSpPr>
        <p:pic>
          <p:nvPicPr>
            <p:cNvPr descr="CREATIVE LEARNING.png" id="430" name="Google Shape;430;p24"/>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31" name="Google Shape;431;p24"/>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32" name="Google Shape;432;p24"/>
          <p:cNvSpPr txBox="1"/>
          <p:nvPr>
            <p:ph idx="1" type="body"/>
          </p:nvPr>
        </p:nvSpPr>
        <p:spPr>
          <a:xfrm>
            <a:off x="457200" y="2438400"/>
            <a:ext cx="8229600" cy="11430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2880"/>
              <a:buNone/>
            </a:pPr>
            <a:r>
              <a:rPr b="0" lang="en-US" sz="3200">
                <a:latin typeface="Arial"/>
                <a:ea typeface="Arial"/>
                <a:cs typeface="Arial"/>
                <a:sym typeface="Arial"/>
              </a:rPr>
              <a:t>The issue of evaluation and assessment in the Creative Learning process is more fruitful as well as sensitive.</a:t>
            </a:r>
            <a:br>
              <a:rPr b="0" lang="en-US" sz="3200">
                <a:latin typeface="Arial"/>
                <a:ea typeface="Arial"/>
                <a:cs typeface="Arial"/>
                <a:sym typeface="Arial"/>
              </a:rPr>
            </a:br>
            <a:r>
              <a:rPr b="0" lang="en-US" sz="3200">
                <a:solidFill>
                  <a:schemeClr val="accent1"/>
                </a:solidFill>
                <a:latin typeface="Arial"/>
                <a:ea typeface="Arial"/>
                <a:cs typeface="Arial"/>
                <a:sym typeface="Arial"/>
              </a:rPr>
              <a:t>The student </a:t>
            </a:r>
            <a:r>
              <a:rPr b="0" lang="en-US" sz="3200">
                <a:latin typeface="Arial"/>
                <a:ea typeface="Arial"/>
                <a:cs typeface="Arial"/>
                <a:sym typeface="Arial"/>
              </a:rPr>
              <a:t>is not being evaluated in the traditional way (teaching, studying, examination, marking), </a:t>
            </a:r>
            <a:r>
              <a:rPr b="0" lang="en-US" sz="3200">
                <a:solidFill>
                  <a:srgbClr val="FEAD22"/>
                </a:solidFill>
                <a:latin typeface="Arial"/>
                <a:ea typeface="Arial"/>
                <a:cs typeface="Arial"/>
                <a:sym typeface="Arial"/>
              </a:rPr>
              <a:t>But</a:t>
            </a:r>
            <a:r>
              <a:rPr b="0" lang="en-US" sz="3200">
                <a:latin typeface="Arial"/>
                <a:ea typeface="Arial"/>
                <a:cs typeface="Arial"/>
                <a:sym typeface="Arial"/>
              </a:rPr>
              <a:t> his/ her progress and change is being evaluated in the whole school year. </a:t>
            </a:r>
            <a:endParaRPr b="0" sz="3200">
              <a:latin typeface="Arial"/>
              <a:ea typeface="Arial"/>
              <a:cs typeface="Arial"/>
              <a:sym typeface="Arial"/>
            </a:endParaRPr>
          </a:p>
        </p:txBody>
      </p:sp>
      <p:sp>
        <p:nvSpPr>
          <p:cNvPr id="433" name="Google Shape;433;p24"/>
          <p:cNvSpPr txBox="1"/>
          <p:nvPr/>
        </p:nvSpPr>
        <p:spPr>
          <a:xfrm>
            <a:off x="1371600" y="1676400"/>
            <a:ext cx="5317481"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ial"/>
                <a:ea typeface="Arial"/>
                <a:cs typeface="Arial"/>
                <a:sym typeface="Arial"/>
              </a:rPr>
              <a:t>Evaluation in the classroom </a:t>
            </a:r>
            <a:endParaRPr sz="4000">
              <a:solidFill>
                <a:schemeClr val="lt1"/>
              </a:solidFill>
              <a:latin typeface="Corbel"/>
              <a:ea typeface="Corbel"/>
              <a:cs typeface="Corbel"/>
              <a:sym typeface="Corbel"/>
            </a:endParaRPr>
          </a:p>
        </p:txBody>
      </p:sp>
      <p:pic>
        <p:nvPicPr>
          <p:cNvPr descr="eu_flag-2015.jpg" id="434" name="Google Shape;434;p24"/>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35" name="Google Shape;435;p24"/>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36" name="Google Shape;436;p24"/>
          <p:cNvSpPr txBox="1"/>
          <p:nvPr/>
        </p:nvSpPr>
        <p:spPr>
          <a:xfrm>
            <a:off x="1979099" y="735035"/>
            <a:ext cx="80021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24</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grpSp>
        <p:nvGrpSpPr>
          <p:cNvPr id="441" name="Google Shape;441;p25"/>
          <p:cNvGrpSpPr/>
          <p:nvPr/>
        </p:nvGrpSpPr>
        <p:grpSpPr>
          <a:xfrm>
            <a:off x="310101" y="25946"/>
            <a:ext cx="8184062" cy="1579959"/>
            <a:chOff x="458433" y="8424"/>
            <a:chExt cx="8184062" cy="1579959"/>
          </a:xfrm>
        </p:grpSpPr>
        <p:pic>
          <p:nvPicPr>
            <p:cNvPr descr="CREATIVE LEARNING.png" id="442" name="Google Shape;442;p25"/>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43" name="Google Shape;443;p25"/>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44" name="Google Shape;444;p25"/>
          <p:cNvSpPr txBox="1"/>
          <p:nvPr>
            <p:ph idx="1" type="body"/>
          </p:nvPr>
        </p:nvSpPr>
        <p:spPr>
          <a:xfrm>
            <a:off x="310101" y="2057401"/>
            <a:ext cx="8529099" cy="39624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880"/>
              <a:buChar char="●"/>
            </a:pPr>
            <a:r>
              <a:rPr lang="en-US" sz="3200">
                <a:solidFill>
                  <a:srgbClr val="FEAD22"/>
                </a:solidFill>
                <a:latin typeface="Arial"/>
                <a:ea typeface="Arial"/>
                <a:cs typeface="Arial"/>
                <a:sym typeface="Arial"/>
              </a:rPr>
              <a:t>How</a:t>
            </a:r>
            <a:r>
              <a:rPr lang="en-US" sz="3200">
                <a:latin typeface="Arial"/>
                <a:ea typeface="Arial"/>
                <a:cs typeface="Arial"/>
                <a:sym typeface="Arial"/>
              </a:rPr>
              <a:t> productive they have been </a:t>
            </a:r>
            <a:endParaRPr sz="3200">
              <a:latin typeface="Arial"/>
              <a:ea typeface="Arial"/>
              <a:cs typeface="Arial"/>
              <a:sym typeface="Arial"/>
            </a:endParaRPr>
          </a:p>
          <a:p>
            <a:pPr indent="-342900" lvl="0" marL="342900" rtl="0" algn="l">
              <a:spcBef>
                <a:spcPts val="2000"/>
              </a:spcBef>
              <a:spcAft>
                <a:spcPts val="0"/>
              </a:spcAft>
              <a:buSzPts val="2880"/>
              <a:buChar char="●"/>
            </a:pPr>
            <a:r>
              <a:rPr lang="en-US" sz="3200">
                <a:solidFill>
                  <a:srgbClr val="FEAD22"/>
                </a:solidFill>
                <a:latin typeface="Arial"/>
                <a:ea typeface="Arial"/>
                <a:cs typeface="Arial"/>
                <a:sym typeface="Arial"/>
              </a:rPr>
              <a:t> If</a:t>
            </a:r>
            <a:r>
              <a:rPr lang="en-US" sz="3200">
                <a:latin typeface="Arial"/>
                <a:ea typeface="Arial"/>
                <a:cs typeface="Arial"/>
                <a:sym typeface="Arial"/>
              </a:rPr>
              <a:t> they were concentrated and engaged to the goal of the lesson if he/she take advantage and used the suitable techniques </a:t>
            </a:r>
            <a:endParaRPr sz="3200">
              <a:latin typeface="Arial"/>
              <a:ea typeface="Arial"/>
              <a:cs typeface="Arial"/>
              <a:sym typeface="Arial"/>
            </a:endParaRPr>
          </a:p>
          <a:p>
            <a:pPr indent="-342900" lvl="0" marL="342900" rtl="0" algn="l">
              <a:spcBef>
                <a:spcPts val="2000"/>
              </a:spcBef>
              <a:spcAft>
                <a:spcPts val="0"/>
              </a:spcAft>
              <a:buSzPts val="2880"/>
              <a:buChar char="●"/>
            </a:pPr>
            <a:r>
              <a:rPr lang="en-US" sz="3200">
                <a:solidFill>
                  <a:srgbClr val="FEAD22"/>
                </a:solidFill>
                <a:latin typeface="Arial"/>
                <a:ea typeface="Arial"/>
                <a:cs typeface="Arial"/>
                <a:sym typeface="Arial"/>
              </a:rPr>
              <a:t>If</a:t>
            </a:r>
            <a:r>
              <a:rPr lang="en-US" sz="3200">
                <a:latin typeface="Arial"/>
                <a:ea typeface="Arial"/>
                <a:cs typeface="Arial"/>
                <a:sym typeface="Arial"/>
              </a:rPr>
              <a:t> they have chosen and participate collectively and passionately,  to the activity.</a:t>
            </a:r>
            <a:endParaRPr sz="3200">
              <a:latin typeface="Arial"/>
              <a:ea typeface="Arial"/>
              <a:cs typeface="Arial"/>
              <a:sym typeface="Arial"/>
            </a:endParaRPr>
          </a:p>
          <a:p>
            <a:pPr indent="-205740" lvl="0" marL="342900" rtl="0" algn="l">
              <a:spcBef>
                <a:spcPts val="2000"/>
              </a:spcBef>
              <a:spcAft>
                <a:spcPts val="0"/>
              </a:spcAft>
              <a:buSzPts val="2160"/>
              <a:buNone/>
            </a:pPr>
            <a:r>
              <a:t/>
            </a:r>
            <a:endParaRPr/>
          </a:p>
        </p:txBody>
      </p:sp>
      <p:pic>
        <p:nvPicPr>
          <p:cNvPr descr="eu_flag-2015.jpg" id="445" name="Google Shape;445;p25"/>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46" name="Google Shape;446;p25"/>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47" name="Google Shape;447;p25"/>
          <p:cNvSpPr txBox="1"/>
          <p:nvPr/>
        </p:nvSpPr>
        <p:spPr>
          <a:xfrm>
            <a:off x="1979099" y="735035"/>
            <a:ext cx="76976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25</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grpSp>
        <p:nvGrpSpPr>
          <p:cNvPr id="452" name="Google Shape;452;p26"/>
          <p:cNvGrpSpPr/>
          <p:nvPr/>
        </p:nvGrpSpPr>
        <p:grpSpPr>
          <a:xfrm>
            <a:off x="310101" y="25946"/>
            <a:ext cx="8184062" cy="1579959"/>
            <a:chOff x="458433" y="8424"/>
            <a:chExt cx="8184062" cy="1579959"/>
          </a:xfrm>
        </p:grpSpPr>
        <p:pic>
          <p:nvPicPr>
            <p:cNvPr descr="CREATIVE LEARNING.png" id="453" name="Google Shape;453;p26"/>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54" name="Google Shape;454;p26"/>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55" name="Google Shape;455;p26"/>
          <p:cNvSpPr txBox="1"/>
          <p:nvPr>
            <p:ph idx="1" type="body"/>
          </p:nvPr>
        </p:nvSpPr>
        <p:spPr>
          <a:xfrm>
            <a:off x="2743200" y="2057401"/>
            <a:ext cx="5562600" cy="39624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3150"/>
              <a:buNone/>
            </a:pPr>
            <a:r>
              <a:rPr lang="en-US" sz="3500">
                <a:latin typeface="Arial"/>
                <a:ea typeface="Arial"/>
                <a:cs typeface="Arial"/>
                <a:sym typeface="Arial"/>
              </a:rPr>
              <a:t>The evaluation will involve</a:t>
            </a:r>
            <a:br>
              <a:rPr lang="en-US" sz="3500">
                <a:latin typeface="Arial"/>
                <a:ea typeface="Arial"/>
                <a:cs typeface="Arial"/>
                <a:sym typeface="Arial"/>
              </a:rPr>
            </a:br>
            <a:r>
              <a:rPr lang="en-US" sz="3500">
                <a:latin typeface="Arial"/>
                <a:ea typeface="Arial"/>
                <a:cs typeface="Arial"/>
                <a:sym typeface="Arial"/>
              </a:rPr>
              <a:t>The quality of the character</a:t>
            </a:r>
            <a:endParaRPr/>
          </a:p>
          <a:p>
            <a:pPr indent="-342900" lvl="0" marL="342900" rtl="0" algn="l">
              <a:spcBef>
                <a:spcPts val="2000"/>
              </a:spcBef>
              <a:spcAft>
                <a:spcPts val="0"/>
              </a:spcAft>
              <a:buSzPts val="3150"/>
              <a:buFont typeface="Noto Sans Symbols"/>
              <a:buChar char="◆"/>
            </a:pPr>
            <a:r>
              <a:rPr lang="en-US" sz="3500">
                <a:latin typeface="Arial"/>
                <a:ea typeface="Arial"/>
                <a:cs typeface="Arial"/>
                <a:sym typeface="Arial"/>
              </a:rPr>
              <a:t>Details of the behaviour</a:t>
            </a:r>
            <a:endParaRPr/>
          </a:p>
          <a:p>
            <a:pPr indent="-342900" lvl="0" marL="342900" rtl="0" algn="l">
              <a:spcBef>
                <a:spcPts val="2000"/>
              </a:spcBef>
              <a:spcAft>
                <a:spcPts val="0"/>
              </a:spcAft>
              <a:buSzPts val="3150"/>
              <a:buFont typeface="Noto Sans Symbols"/>
              <a:buChar char="◆"/>
            </a:pPr>
            <a:r>
              <a:rPr lang="en-US" sz="3500">
                <a:latin typeface="Arial"/>
                <a:ea typeface="Arial"/>
                <a:cs typeface="Arial"/>
                <a:sym typeface="Arial"/>
              </a:rPr>
              <a:t>Paedopsychology issues  </a:t>
            </a:r>
            <a:endParaRPr sz="3500">
              <a:latin typeface="Arial"/>
              <a:ea typeface="Arial"/>
              <a:cs typeface="Arial"/>
              <a:sym typeface="Arial"/>
            </a:endParaRPr>
          </a:p>
        </p:txBody>
      </p:sp>
      <p:pic>
        <p:nvPicPr>
          <p:cNvPr descr="eu_flag-2015.jpg" id="456" name="Google Shape;456;p26"/>
          <p:cNvPicPr preferRelativeResize="0"/>
          <p:nvPr/>
        </p:nvPicPr>
        <p:blipFill rotWithShape="1">
          <a:blip r:embed="rId5">
            <a:alphaModFix/>
          </a:blip>
          <a:srcRect b="0" l="0" r="0" t="0"/>
          <a:stretch/>
        </p:blipFill>
        <p:spPr>
          <a:xfrm>
            <a:off x="6357950"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57" name="Google Shape;457;p26"/>
          <p:cNvPicPr preferRelativeResize="0"/>
          <p:nvPr/>
        </p:nvPicPr>
        <p:blipFill rotWithShape="1">
          <a:blip r:embed="rId6">
            <a:alphaModFix/>
          </a:blip>
          <a:srcRect b="0" l="0" r="0" t="0"/>
          <a:stretch/>
        </p:blipFill>
        <p:spPr>
          <a:xfrm>
            <a:off x="5429256" y="846736"/>
            <a:ext cx="785818" cy="439942"/>
          </a:xfrm>
          <a:prstGeom prst="rect">
            <a:avLst/>
          </a:prstGeom>
          <a:noFill/>
          <a:ln>
            <a:noFill/>
          </a:ln>
        </p:spPr>
      </p:pic>
      <p:sp>
        <p:nvSpPr>
          <p:cNvPr id="458" name="Google Shape;458;p26"/>
          <p:cNvSpPr txBox="1"/>
          <p:nvPr/>
        </p:nvSpPr>
        <p:spPr>
          <a:xfrm>
            <a:off x="1979099" y="735035"/>
            <a:ext cx="78739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26</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grpSp>
        <p:nvGrpSpPr>
          <p:cNvPr id="463" name="Google Shape;463;p27"/>
          <p:cNvGrpSpPr/>
          <p:nvPr/>
        </p:nvGrpSpPr>
        <p:grpSpPr>
          <a:xfrm>
            <a:off x="310101" y="25946"/>
            <a:ext cx="8184062" cy="1579959"/>
            <a:chOff x="458433" y="8424"/>
            <a:chExt cx="8184062" cy="1579959"/>
          </a:xfrm>
        </p:grpSpPr>
        <p:pic>
          <p:nvPicPr>
            <p:cNvPr descr="CREATIVE LEARNING.png" id="464" name="Google Shape;464;p27"/>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65" name="Google Shape;465;p27"/>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66" name="Google Shape;466;p27"/>
          <p:cNvSpPr txBox="1"/>
          <p:nvPr>
            <p:ph idx="1" type="body"/>
          </p:nvPr>
        </p:nvSpPr>
        <p:spPr>
          <a:xfrm>
            <a:off x="1219200" y="2590800"/>
            <a:ext cx="7507836" cy="3962400"/>
          </a:xfrm>
          <a:prstGeom prst="rect">
            <a:avLst/>
          </a:prstGeom>
          <a:noFill/>
          <a:ln>
            <a:noFill/>
          </a:ln>
        </p:spPr>
        <p:txBody>
          <a:bodyPr anchorCtr="0" anchor="t" bIns="45700" lIns="91425" spcFirstLastPara="1" rIns="91425" wrap="square" tIns="45700">
            <a:normAutofit fontScale="55000" lnSpcReduction="20000"/>
          </a:bodyPr>
          <a:lstStyle/>
          <a:p>
            <a:pPr indent="-342900" lvl="0" marL="342900" rtl="0" algn="l">
              <a:spcBef>
                <a:spcPts val="0"/>
              </a:spcBef>
              <a:spcAft>
                <a:spcPts val="0"/>
              </a:spcAft>
              <a:buSzPct val="90000"/>
              <a:buNone/>
            </a:pPr>
            <a:r>
              <a:rPr lang="en-US" sz="4480">
                <a:latin typeface="Arial"/>
                <a:ea typeface="Arial"/>
                <a:cs typeface="Arial"/>
                <a:sym typeface="Arial"/>
              </a:rPr>
              <a:t>Problems which other wise will be hidden will be more obvious and come to the surface easier and faster</a:t>
            </a:r>
            <a:endParaRPr sz="4480">
              <a:latin typeface="Arial"/>
              <a:ea typeface="Arial"/>
              <a:cs typeface="Arial"/>
              <a:sym typeface="Arial"/>
            </a:endParaRPr>
          </a:p>
          <a:p>
            <a:pPr indent="-342900" lvl="0" marL="342900" rtl="0" algn="l">
              <a:spcBef>
                <a:spcPts val="2000"/>
              </a:spcBef>
              <a:spcAft>
                <a:spcPts val="0"/>
              </a:spcAft>
              <a:buSzPct val="90000"/>
              <a:buNone/>
            </a:pPr>
            <a:r>
              <a:rPr lang="en-US" sz="3600">
                <a:latin typeface="Arial"/>
                <a:ea typeface="Arial"/>
                <a:cs typeface="Arial"/>
                <a:sym typeface="Arial"/>
              </a:rPr>
              <a:t> in the Creative learning procedure.</a:t>
            </a:r>
            <a:endParaRPr sz="3600">
              <a:latin typeface="Arial"/>
              <a:ea typeface="Arial"/>
              <a:cs typeface="Arial"/>
              <a:sym typeface="Arial"/>
            </a:endParaRPr>
          </a:p>
          <a:p>
            <a:pPr indent="-342902" lvl="0" marL="342900" rtl="0" algn="l">
              <a:spcBef>
                <a:spcPts val="800"/>
              </a:spcBef>
              <a:spcAft>
                <a:spcPts val="0"/>
              </a:spcAft>
              <a:buSzPct val="89976"/>
              <a:buFont typeface="Noto Sans Symbols"/>
              <a:buChar char="◆"/>
            </a:pPr>
            <a:r>
              <a:rPr lang="en-US" sz="3891">
                <a:latin typeface="Arial"/>
                <a:ea typeface="Arial"/>
                <a:cs typeface="Arial"/>
                <a:sym typeface="Arial"/>
              </a:rPr>
              <a:t>  Hyperactivity </a:t>
            </a:r>
            <a:endParaRPr sz="3891">
              <a:latin typeface="Arial"/>
              <a:ea typeface="Arial"/>
              <a:cs typeface="Arial"/>
              <a:sym typeface="Arial"/>
            </a:endParaRPr>
          </a:p>
          <a:p>
            <a:pPr indent="-342902" lvl="0" marL="342900" rtl="0" algn="l">
              <a:spcBef>
                <a:spcPts val="800"/>
              </a:spcBef>
              <a:spcAft>
                <a:spcPts val="0"/>
              </a:spcAft>
              <a:buSzPct val="89976"/>
              <a:buFont typeface="Noto Sans Symbols"/>
              <a:buChar char="◆"/>
            </a:pPr>
            <a:r>
              <a:rPr lang="en-US" sz="3891">
                <a:latin typeface="Arial"/>
                <a:ea typeface="Arial"/>
                <a:cs typeface="Arial"/>
                <a:sym typeface="Arial"/>
              </a:rPr>
              <a:t>  Learning Disabilities</a:t>
            </a:r>
            <a:endParaRPr/>
          </a:p>
          <a:p>
            <a:pPr indent="-342902" lvl="0" marL="342900" rtl="0" algn="l">
              <a:spcBef>
                <a:spcPts val="800"/>
              </a:spcBef>
              <a:spcAft>
                <a:spcPts val="0"/>
              </a:spcAft>
              <a:buSzPct val="89976"/>
              <a:buFont typeface="Noto Sans Symbols"/>
              <a:buChar char="◆"/>
            </a:pPr>
            <a:r>
              <a:rPr lang="en-US" sz="3891">
                <a:latin typeface="Arial"/>
                <a:ea typeface="Arial"/>
                <a:cs typeface="Arial"/>
                <a:sym typeface="Arial"/>
              </a:rPr>
              <a:t>  Dyslexia</a:t>
            </a:r>
            <a:endParaRPr/>
          </a:p>
          <a:p>
            <a:pPr indent="-342902" lvl="0" marL="342900" rtl="0" algn="l">
              <a:spcBef>
                <a:spcPts val="800"/>
              </a:spcBef>
              <a:spcAft>
                <a:spcPts val="0"/>
              </a:spcAft>
              <a:buSzPct val="89976"/>
              <a:buFont typeface="Noto Sans Symbols"/>
              <a:buChar char="◆"/>
            </a:pPr>
            <a:r>
              <a:rPr lang="en-US" sz="3891">
                <a:latin typeface="Arial"/>
                <a:ea typeface="Arial"/>
                <a:cs typeface="Arial"/>
                <a:sym typeface="Arial"/>
              </a:rPr>
              <a:t>  Disgraphia</a:t>
            </a:r>
            <a:endParaRPr sz="3891">
              <a:latin typeface="Arial"/>
              <a:ea typeface="Arial"/>
              <a:cs typeface="Arial"/>
              <a:sym typeface="Arial"/>
            </a:endParaRPr>
          </a:p>
          <a:p>
            <a:pPr indent="-342902" lvl="0" marL="342900" rtl="0" algn="l">
              <a:spcBef>
                <a:spcPts val="800"/>
              </a:spcBef>
              <a:spcAft>
                <a:spcPts val="0"/>
              </a:spcAft>
              <a:buSzPct val="89976"/>
              <a:buFont typeface="Noto Sans Symbols"/>
              <a:buChar char="◆"/>
            </a:pPr>
            <a:r>
              <a:rPr lang="en-US" sz="3891">
                <a:latin typeface="Arial"/>
                <a:ea typeface="Arial"/>
                <a:cs typeface="Arial"/>
                <a:sym typeface="Arial"/>
              </a:rPr>
              <a:t>  Language disorders</a:t>
            </a:r>
            <a:endParaRPr sz="3891">
              <a:latin typeface="Arial"/>
              <a:ea typeface="Arial"/>
              <a:cs typeface="Arial"/>
              <a:sym typeface="Arial"/>
            </a:endParaRPr>
          </a:p>
          <a:p>
            <a:pPr indent="-342902" lvl="0" marL="342900" rtl="0" algn="l">
              <a:spcBef>
                <a:spcPts val="800"/>
              </a:spcBef>
              <a:spcAft>
                <a:spcPts val="0"/>
              </a:spcAft>
              <a:buSzPct val="89976"/>
              <a:buFont typeface="Noto Sans Symbols"/>
              <a:buChar char="◆"/>
            </a:pPr>
            <a:r>
              <a:rPr lang="en-US" sz="3891">
                <a:latin typeface="Arial"/>
                <a:ea typeface="Arial"/>
                <a:cs typeface="Arial"/>
                <a:sym typeface="Arial"/>
              </a:rPr>
              <a:t>  Violence and Bullying behaviours</a:t>
            </a:r>
            <a:endParaRPr sz="3891"/>
          </a:p>
        </p:txBody>
      </p:sp>
      <p:pic>
        <p:nvPicPr>
          <p:cNvPr descr="eu_flag-2015.jpg" id="467" name="Google Shape;467;p27"/>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68" name="Google Shape;468;p27"/>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69" name="Google Shape;469;p27"/>
          <p:cNvSpPr txBox="1"/>
          <p:nvPr/>
        </p:nvSpPr>
        <p:spPr>
          <a:xfrm>
            <a:off x="1979099" y="735035"/>
            <a:ext cx="806631"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27</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grpSp>
        <p:nvGrpSpPr>
          <p:cNvPr id="474" name="Google Shape;474;p28"/>
          <p:cNvGrpSpPr/>
          <p:nvPr/>
        </p:nvGrpSpPr>
        <p:grpSpPr>
          <a:xfrm>
            <a:off x="310101" y="25946"/>
            <a:ext cx="8184062" cy="1579959"/>
            <a:chOff x="458433" y="8424"/>
            <a:chExt cx="8184062" cy="1579959"/>
          </a:xfrm>
        </p:grpSpPr>
        <p:pic>
          <p:nvPicPr>
            <p:cNvPr descr="CREATIVE LEARNING.png" id="475" name="Google Shape;475;p28"/>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76" name="Google Shape;476;p28"/>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77" name="Google Shape;477;p28"/>
          <p:cNvSpPr txBox="1"/>
          <p:nvPr>
            <p:ph idx="1" type="body"/>
          </p:nvPr>
        </p:nvSpPr>
        <p:spPr>
          <a:xfrm>
            <a:off x="685800" y="1857364"/>
            <a:ext cx="8229600" cy="4419599"/>
          </a:xfrm>
          <a:prstGeom prst="rect">
            <a:avLst/>
          </a:prstGeom>
          <a:noFill/>
          <a:ln>
            <a:noFill/>
          </a:ln>
        </p:spPr>
        <p:txBody>
          <a:bodyPr anchorCtr="0" anchor="t" bIns="45700" lIns="91425" spcFirstLastPara="1" rIns="91425" wrap="square" tIns="45700">
            <a:normAutofit fontScale="70000" lnSpcReduction="20000"/>
          </a:bodyPr>
          <a:lstStyle/>
          <a:p>
            <a:pPr indent="-342900" lvl="0" marL="342900" rtl="0" algn="l">
              <a:spcBef>
                <a:spcPts val="0"/>
              </a:spcBef>
              <a:spcAft>
                <a:spcPts val="0"/>
              </a:spcAft>
              <a:buSzPct val="90000"/>
              <a:buNone/>
            </a:pPr>
            <a:r>
              <a:rPr b="0" lang="en-US" sz="3200">
                <a:latin typeface="Arial"/>
                <a:ea typeface="Arial"/>
                <a:cs typeface="Arial"/>
                <a:sym typeface="Arial"/>
              </a:rPr>
              <a:t>Does CLEAR came to overthrow everything we know so far, about:</a:t>
            </a:r>
            <a:endParaRPr/>
          </a:p>
          <a:p>
            <a:pPr indent="-342900" lvl="0" marL="342900" rtl="0" algn="l">
              <a:spcBef>
                <a:spcPts val="2000"/>
              </a:spcBef>
              <a:spcAft>
                <a:spcPts val="0"/>
              </a:spcAft>
              <a:buSzPct val="90000"/>
              <a:buFont typeface="Noto Sans Symbols"/>
              <a:buChar char="◆"/>
            </a:pPr>
            <a:r>
              <a:rPr b="0" lang="en-US" sz="3200">
                <a:latin typeface="Arial"/>
                <a:ea typeface="Arial"/>
                <a:cs typeface="Arial"/>
                <a:sym typeface="Arial"/>
              </a:rPr>
              <a:t>   Education and teaching.</a:t>
            </a:r>
            <a:endParaRPr/>
          </a:p>
          <a:p>
            <a:pPr indent="-342900" lvl="0" marL="342900" rtl="0" algn="l">
              <a:spcBef>
                <a:spcPts val="2000"/>
              </a:spcBef>
              <a:spcAft>
                <a:spcPts val="0"/>
              </a:spcAft>
              <a:buSzPct val="90000"/>
              <a:buFont typeface="Noto Sans Symbols"/>
              <a:buChar char="◆"/>
            </a:pPr>
            <a:r>
              <a:rPr b="0" lang="en-US" sz="3200">
                <a:latin typeface="Arial"/>
                <a:ea typeface="Arial"/>
                <a:cs typeface="Arial"/>
                <a:sym typeface="Arial"/>
              </a:rPr>
              <a:t>For how the knowledge passes from</a:t>
            </a:r>
            <a:br>
              <a:rPr b="0" lang="en-US" sz="3200">
                <a:latin typeface="Arial"/>
                <a:ea typeface="Arial"/>
                <a:cs typeface="Arial"/>
                <a:sym typeface="Arial"/>
              </a:rPr>
            </a:br>
            <a:r>
              <a:rPr b="0" lang="en-US" sz="3200">
                <a:latin typeface="Arial"/>
                <a:ea typeface="Arial"/>
                <a:cs typeface="Arial"/>
                <a:sym typeface="Arial"/>
              </a:rPr>
              <a:t>    teacher to student</a:t>
            </a:r>
            <a:endParaRPr/>
          </a:p>
          <a:p>
            <a:pPr indent="-342900" lvl="0" marL="342900" rtl="0" algn="ctr">
              <a:spcBef>
                <a:spcPts val="2000"/>
              </a:spcBef>
              <a:spcAft>
                <a:spcPts val="0"/>
              </a:spcAft>
              <a:buSzPct val="90000"/>
              <a:buNone/>
            </a:pPr>
            <a:r>
              <a:rPr b="0" lang="en-US" sz="4000">
                <a:solidFill>
                  <a:srgbClr val="FEAD22"/>
                </a:solidFill>
                <a:latin typeface="Arial"/>
                <a:ea typeface="Arial"/>
                <a:cs typeface="Arial"/>
                <a:sym typeface="Arial"/>
              </a:rPr>
              <a:t>Not at all</a:t>
            </a:r>
            <a:endParaRPr/>
          </a:p>
          <a:p>
            <a:pPr indent="-342900" lvl="0" marL="342900" rtl="0" algn="l">
              <a:spcBef>
                <a:spcPts val="2000"/>
              </a:spcBef>
              <a:spcAft>
                <a:spcPts val="0"/>
              </a:spcAft>
              <a:buSzPct val="90000"/>
              <a:buNone/>
            </a:pPr>
            <a:r>
              <a:rPr b="0" lang="en-US" sz="4000">
                <a:latin typeface="Arial"/>
                <a:ea typeface="Arial"/>
                <a:cs typeface="Arial"/>
                <a:sym typeface="Arial"/>
              </a:rPr>
              <a:t>CLEAR take advantage from the previous experience</a:t>
            </a:r>
            <a:endParaRPr/>
          </a:p>
          <a:p>
            <a:pPr indent="-342900" lvl="0" marL="342900" rtl="0" algn="l">
              <a:spcBef>
                <a:spcPts val="2000"/>
              </a:spcBef>
              <a:spcAft>
                <a:spcPts val="0"/>
              </a:spcAft>
              <a:buSzPct val="90000"/>
              <a:buNone/>
            </a:pPr>
            <a:r>
              <a:rPr b="0" lang="en-US" sz="4000">
                <a:latin typeface="Arial"/>
                <a:ea typeface="Arial"/>
                <a:cs typeface="Arial"/>
                <a:sym typeface="Arial"/>
              </a:rPr>
              <a:t>Follows the experience of traditional training.</a:t>
            </a:r>
            <a:br>
              <a:rPr b="0" lang="en-US" sz="4000">
                <a:latin typeface="Arial"/>
                <a:ea typeface="Arial"/>
                <a:cs typeface="Arial"/>
                <a:sym typeface="Arial"/>
              </a:rPr>
            </a:br>
            <a:r>
              <a:rPr b="0" lang="en-US" sz="4000">
                <a:latin typeface="Arial"/>
                <a:ea typeface="Arial"/>
                <a:cs typeface="Arial"/>
                <a:sym typeface="Arial"/>
              </a:rPr>
              <a:t>At the end of each creative lesson,  the teacher and his students return, to the board, to the course, </a:t>
            </a:r>
            <a:endParaRPr/>
          </a:p>
          <a:p>
            <a:pPr indent="-182880" lvl="0" marL="342900" rtl="0" algn="l">
              <a:spcBef>
                <a:spcPts val="2000"/>
              </a:spcBef>
              <a:spcAft>
                <a:spcPts val="0"/>
              </a:spcAft>
              <a:buSzPct val="90000"/>
              <a:buFont typeface="Noto Sans Symbols"/>
              <a:buNone/>
            </a:pPr>
            <a:r>
              <a:t/>
            </a:r>
            <a:endParaRPr b="0" sz="4000">
              <a:latin typeface="Arial"/>
              <a:ea typeface="Arial"/>
              <a:cs typeface="Arial"/>
              <a:sym typeface="Arial"/>
            </a:endParaRPr>
          </a:p>
          <a:p>
            <a:pPr indent="-342900" lvl="0" marL="342900" rtl="0" algn="l">
              <a:spcBef>
                <a:spcPts val="2000"/>
              </a:spcBef>
              <a:spcAft>
                <a:spcPts val="0"/>
              </a:spcAft>
              <a:buSzPct val="90000"/>
              <a:buNone/>
            </a:pPr>
            <a:r>
              <a:t/>
            </a:r>
            <a:endParaRPr/>
          </a:p>
        </p:txBody>
      </p:sp>
      <p:pic>
        <p:nvPicPr>
          <p:cNvPr descr="eu_flag-2015.jpg" id="478" name="Google Shape;478;p28"/>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79" name="Google Shape;479;p28"/>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80" name="Google Shape;480;p28"/>
          <p:cNvSpPr txBox="1"/>
          <p:nvPr/>
        </p:nvSpPr>
        <p:spPr>
          <a:xfrm>
            <a:off x="1979099" y="735035"/>
            <a:ext cx="74732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28</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grpSp>
        <p:nvGrpSpPr>
          <p:cNvPr id="485" name="Google Shape;485;p29"/>
          <p:cNvGrpSpPr/>
          <p:nvPr/>
        </p:nvGrpSpPr>
        <p:grpSpPr>
          <a:xfrm>
            <a:off x="310101" y="25946"/>
            <a:ext cx="8184062" cy="1579959"/>
            <a:chOff x="458433" y="8424"/>
            <a:chExt cx="8184062" cy="1579959"/>
          </a:xfrm>
        </p:grpSpPr>
        <p:pic>
          <p:nvPicPr>
            <p:cNvPr descr="CREATIVE LEARNING.png" id="486" name="Google Shape;486;p29"/>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87" name="Google Shape;487;p29"/>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488" name="Google Shape;488;p29"/>
          <p:cNvSpPr txBox="1"/>
          <p:nvPr>
            <p:ph idx="1" type="body"/>
          </p:nvPr>
        </p:nvSpPr>
        <p:spPr>
          <a:xfrm>
            <a:off x="1295400" y="2209800"/>
            <a:ext cx="6629400" cy="3962400"/>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SzPct val="90000"/>
              <a:buNone/>
            </a:pPr>
            <a:r>
              <a:rPr b="0" lang="en-US" sz="3500">
                <a:latin typeface="Arial"/>
                <a:ea typeface="Arial"/>
                <a:cs typeface="Arial"/>
                <a:sym typeface="Arial"/>
              </a:rPr>
              <a:t>Discuss &amp; get the conclusions of the lesson </a:t>
            </a:r>
            <a:endParaRPr/>
          </a:p>
          <a:p>
            <a:pPr indent="-342900" lvl="0" marL="342900" rtl="0" algn="l">
              <a:spcBef>
                <a:spcPts val="2000"/>
              </a:spcBef>
              <a:spcAft>
                <a:spcPts val="0"/>
              </a:spcAft>
              <a:buSzPct val="90000"/>
              <a:buNone/>
            </a:pPr>
            <a:r>
              <a:rPr b="0" lang="en-US" sz="3500">
                <a:latin typeface="Arial"/>
                <a:ea typeface="Arial"/>
                <a:cs typeface="Arial"/>
                <a:sym typeface="Arial"/>
              </a:rPr>
              <a:t>but now the children </a:t>
            </a:r>
            <a:endParaRPr/>
          </a:p>
          <a:p>
            <a:pPr indent="-342928" lvl="0" marL="342900" rtl="0" algn="l">
              <a:spcBef>
                <a:spcPts val="2000"/>
              </a:spcBef>
              <a:spcAft>
                <a:spcPts val="0"/>
              </a:spcAft>
              <a:buSzPct val="90000"/>
              <a:buFont typeface="Noto Sans Symbols"/>
              <a:buChar char="◆"/>
            </a:pPr>
            <a:r>
              <a:rPr b="0" lang="en-US" sz="3500">
                <a:latin typeface="Arial"/>
                <a:ea typeface="Arial"/>
                <a:cs typeface="Arial"/>
                <a:sym typeface="Arial"/>
              </a:rPr>
              <a:t>  Have </a:t>
            </a:r>
            <a:r>
              <a:rPr b="0" lang="en-US" sz="3500">
                <a:solidFill>
                  <a:srgbClr val="FEAD22"/>
                </a:solidFill>
                <a:latin typeface="Arial"/>
                <a:ea typeface="Arial"/>
                <a:cs typeface="Arial"/>
                <a:sym typeface="Arial"/>
              </a:rPr>
              <a:t>awaken</a:t>
            </a:r>
            <a:r>
              <a:rPr b="0" lang="en-US" sz="3500">
                <a:latin typeface="Arial"/>
                <a:ea typeface="Arial"/>
                <a:cs typeface="Arial"/>
                <a:sym typeface="Arial"/>
              </a:rPr>
              <a:t> their imagination, </a:t>
            </a:r>
            <a:endParaRPr b="0" sz="3500">
              <a:latin typeface="Arial"/>
              <a:ea typeface="Arial"/>
              <a:cs typeface="Arial"/>
              <a:sym typeface="Arial"/>
            </a:endParaRPr>
          </a:p>
          <a:p>
            <a:pPr indent="-342928" lvl="0" marL="342900" rtl="0" algn="l">
              <a:spcBef>
                <a:spcPts val="2000"/>
              </a:spcBef>
              <a:spcAft>
                <a:spcPts val="0"/>
              </a:spcAft>
              <a:buSzPct val="90000"/>
              <a:buFont typeface="Noto Sans Symbols"/>
              <a:buChar char="◆"/>
            </a:pPr>
            <a:r>
              <a:rPr b="0" lang="en-US" sz="3500">
                <a:latin typeface="Arial"/>
                <a:ea typeface="Arial"/>
                <a:cs typeface="Arial"/>
                <a:sym typeface="Arial"/>
              </a:rPr>
              <a:t>  Have </a:t>
            </a:r>
            <a:r>
              <a:rPr b="0" lang="en-US" sz="3500">
                <a:solidFill>
                  <a:srgbClr val="FEAD22"/>
                </a:solidFill>
                <a:latin typeface="Arial"/>
                <a:ea typeface="Arial"/>
                <a:cs typeface="Arial"/>
                <a:sym typeface="Arial"/>
              </a:rPr>
              <a:t>experienced</a:t>
            </a:r>
            <a:r>
              <a:rPr b="0" lang="en-US" sz="3500">
                <a:latin typeface="Arial"/>
                <a:ea typeface="Arial"/>
                <a:cs typeface="Arial"/>
                <a:sym typeface="Arial"/>
              </a:rPr>
              <a:t> the lesson, </a:t>
            </a:r>
            <a:endParaRPr b="0" sz="3500">
              <a:latin typeface="Arial"/>
              <a:ea typeface="Arial"/>
              <a:cs typeface="Arial"/>
              <a:sym typeface="Arial"/>
            </a:endParaRPr>
          </a:p>
          <a:p>
            <a:pPr indent="-342928" lvl="0" marL="342900" rtl="0" algn="l">
              <a:spcBef>
                <a:spcPts val="2000"/>
              </a:spcBef>
              <a:spcAft>
                <a:spcPts val="0"/>
              </a:spcAft>
              <a:buSzPct val="90000"/>
              <a:buFont typeface="Noto Sans Symbols"/>
              <a:buChar char="◆"/>
            </a:pPr>
            <a:r>
              <a:rPr b="0" lang="en-US" sz="3500">
                <a:solidFill>
                  <a:srgbClr val="FEAD22"/>
                </a:solidFill>
                <a:latin typeface="Arial"/>
                <a:ea typeface="Arial"/>
                <a:cs typeface="Arial"/>
                <a:sym typeface="Arial"/>
              </a:rPr>
              <a:t>  Became part </a:t>
            </a:r>
            <a:r>
              <a:rPr b="0" lang="en-US" sz="3500">
                <a:latin typeface="Arial"/>
                <a:ea typeface="Arial"/>
                <a:cs typeface="Arial"/>
                <a:sym typeface="Arial"/>
              </a:rPr>
              <a:t>of the adventure </a:t>
            </a:r>
            <a:endParaRPr b="0" sz="3500">
              <a:latin typeface="Arial"/>
              <a:ea typeface="Arial"/>
              <a:cs typeface="Arial"/>
              <a:sym typeface="Arial"/>
            </a:endParaRPr>
          </a:p>
          <a:p>
            <a:pPr indent="-342928" lvl="0" marL="342900" rtl="0" algn="l">
              <a:spcBef>
                <a:spcPts val="2000"/>
              </a:spcBef>
              <a:spcAft>
                <a:spcPts val="0"/>
              </a:spcAft>
              <a:buSzPct val="90000"/>
              <a:buFont typeface="Noto Sans Symbols"/>
              <a:buChar char="◆"/>
            </a:pPr>
            <a:r>
              <a:rPr b="0" lang="en-US" sz="3500">
                <a:latin typeface="Arial"/>
                <a:ea typeface="Arial"/>
                <a:cs typeface="Arial"/>
                <a:sym typeface="Arial"/>
              </a:rPr>
              <a:t>  and they </a:t>
            </a:r>
            <a:r>
              <a:rPr b="0" lang="en-US" sz="3500">
                <a:solidFill>
                  <a:srgbClr val="FEAD22"/>
                </a:solidFill>
                <a:latin typeface="Arial"/>
                <a:ea typeface="Arial"/>
                <a:cs typeface="Arial"/>
                <a:sym typeface="Arial"/>
              </a:rPr>
              <a:t>understand</a:t>
            </a:r>
            <a:r>
              <a:rPr b="0" lang="en-US" sz="3500">
                <a:latin typeface="Arial"/>
                <a:ea typeface="Arial"/>
                <a:cs typeface="Arial"/>
                <a:sym typeface="Arial"/>
              </a:rPr>
              <a:t> it.</a:t>
            </a:r>
            <a:endParaRPr b="0" sz="3500">
              <a:latin typeface="Arial"/>
              <a:ea typeface="Arial"/>
              <a:cs typeface="Arial"/>
              <a:sym typeface="Arial"/>
            </a:endParaRPr>
          </a:p>
          <a:p>
            <a:pPr indent="-216026" lvl="0" marL="342900" rtl="0" algn="l">
              <a:spcBef>
                <a:spcPts val="2000"/>
              </a:spcBef>
              <a:spcAft>
                <a:spcPts val="0"/>
              </a:spcAft>
              <a:buSzPct val="90000"/>
              <a:buNone/>
            </a:pPr>
            <a:r>
              <a:t/>
            </a:r>
            <a:endParaRPr/>
          </a:p>
        </p:txBody>
      </p:sp>
      <p:pic>
        <p:nvPicPr>
          <p:cNvPr descr="eu_flag-2015.jpg" id="489" name="Google Shape;489;p29"/>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490" name="Google Shape;490;p29"/>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491" name="Google Shape;491;p29"/>
          <p:cNvSpPr txBox="1"/>
          <p:nvPr/>
        </p:nvSpPr>
        <p:spPr>
          <a:xfrm>
            <a:off x="1979099" y="735035"/>
            <a:ext cx="74571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29</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3"/>
          <p:cNvSpPr txBox="1"/>
          <p:nvPr>
            <p:ph idx="1" type="body"/>
          </p:nvPr>
        </p:nvSpPr>
        <p:spPr>
          <a:xfrm>
            <a:off x="785786" y="4071942"/>
            <a:ext cx="8229600" cy="1952636"/>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3240"/>
              <a:buNone/>
            </a:pPr>
            <a:r>
              <a:rPr lang="en-US" sz="3600">
                <a:latin typeface="Arial"/>
                <a:ea typeface="Arial"/>
                <a:cs typeface="Arial"/>
                <a:sym typeface="Arial"/>
              </a:rPr>
              <a:t>How a teacher can use theater techniques to teach his lessons in the elementary school and pre-schools</a:t>
            </a:r>
            <a:endParaRPr/>
          </a:p>
        </p:txBody>
      </p:sp>
      <p:grpSp>
        <p:nvGrpSpPr>
          <p:cNvPr id="166" name="Google Shape;166;p3"/>
          <p:cNvGrpSpPr/>
          <p:nvPr/>
        </p:nvGrpSpPr>
        <p:grpSpPr>
          <a:xfrm>
            <a:off x="310101" y="25946"/>
            <a:ext cx="8184062" cy="1579959"/>
            <a:chOff x="458433" y="8424"/>
            <a:chExt cx="8184062" cy="1579959"/>
          </a:xfrm>
        </p:grpSpPr>
        <p:pic>
          <p:nvPicPr>
            <p:cNvPr descr="CREATIVE LEARNING.png" id="167" name="Google Shape;167;p3"/>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168" name="Google Shape;168;p3"/>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169" name="Google Shape;169;p3"/>
          <p:cNvPicPr preferRelativeResize="0"/>
          <p:nvPr/>
        </p:nvPicPr>
        <p:blipFill rotWithShape="1">
          <a:blip r:embed="rId5">
            <a:alphaModFix/>
          </a:blip>
          <a:srcRect b="0" l="0" r="0" t="0"/>
          <a:stretch/>
        </p:blipFill>
        <p:spPr>
          <a:xfrm>
            <a:off x="6429388" y="805380"/>
            <a:ext cx="669396" cy="445342"/>
          </a:xfrm>
          <a:prstGeom prst="rect">
            <a:avLst/>
          </a:prstGeom>
          <a:noFill/>
          <a:ln>
            <a:noFill/>
          </a:ln>
          <a:effectLst>
            <a:outerShdw blurRad="50800" rotWithShape="0" algn="tl" dir="2700000" dist="38100">
              <a:schemeClr val="lt1">
                <a:alpha val="42745"/>
              </a:schemeClr>
            </a:outerShdw>
          </a:effectLst>
        </p:spPr>
      </p:pic>
      <p:sp>
        <p:nvSpPr>
          <p:cNvPr id="170" name="Google Shape;170;p3"/>
          <p:cNvSpPr txBox="1"/>
          <p:nvPr/>
        </p:nvSpPr>
        <p:spPr>
          <a:xfrm>
            <a:off x="3833273" y="2871395"/>
            <a:ext cx="356219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ial"/>
                <a:ea typeface="Arial"/>
                <a:cs typeface="Arial"/>
                <a:sym typeface="Arial"/>
              </a:rPr>
              <a:t>An educational tool </a:t>
            </a:r>
            <a:endParaRPr sz="4000">
              <a:solidFill>
                <a:schemeClr val="lt1"/>
              </a:solidFill>
              <a:latin typeface="Arial"/>
              <a:ea typeface="Arial"/>
              <a:cs typeface="Arial"/>
              <a:sym typeface="Arial"/>
            </a:endParaRPr>
          </a:p>
        </p:txBody>
      </p:sp>
      <p:pic>
        <p:nvPicPr>
          <p:cNvPr descr="ACADIMIA-FINAL-LOGO-TYPO(1) JPG .jpg" id="171" name="Google Shape;171;p3"/>
          <p:cNvPicPr preferRelativeResize="0"/>
          <p:nvPr/>
        </p:nvPicPr>
        <p:blipFill rotWithShape="1">
          <a:blip r:embed="rId6">
            <a:alphaModFix/>
          </a:blip>
          <a:srcRect b="0" l="0" r="0" t="0"/>
          <a:stretch/>
        </p:blipFill>
        <p:spPr>
          <a:xfrm>
            <a:off x="5357818" y="852136"/>
            <a:ext cx="785818" cy="439942"/>
          </a:xfrm>
          <a:prstGeom prst="rect">
            <a:avLst/>
          </a:prstGeom>
          <a:noFill/>
          <a:ln>
            <a:noFill/>
          </a:ln>
        </p:spPr>
      </p:pic>
      <p:pic>
        <p:nvPicPr>
          <p:cNvPr descr="ac.png" id="172" name="Google Shape;172;p3"/>
          <p:cNvPicPr preferRelativeResize="0"/>
          <p:nvPr/>
        </p:nvPicPr>
        <p:blipFill rotWithShape="1">
          <a:blip r:embed="rId7">
            <a:alphaModFix/>
          </a:blip>
          <a:srcRect b="0" l="0" r="0" t="0"/>
          <a:stretch/>
        </p:blipFill>
        <p:spPr>
          <a:xfrm>
            <a:off x="1214414" y="1605905"/>
            <a:ext cx="2054625" cy="2928934"/>
          </a:xfrm>
          <a:prstGeom prst="rect">
            <a:avLst/>
          </a:prstGeom>
          <a:noFill/>
          <a:ln>
            <a:noFill/>
          </a:ln>
        </p:spPr>
      </p:pic>
      <p:sp>
        <p:nvSpPr>
          <p:cNvPr id="173" name="Google Shape;173;p3"/>
          <p:cNvSpPr txBox="1"/>
          <p:nvPr/>
        </p:nvSpPr>
        <p:spPr>
          <a:xfrm>
            <a:off x="1979099" y="735035"/>
            <a:ext cx="47481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grpSp>
        <p:nvGrpSpPr>
          <p:cNvPr id="497" name="Google Shape;497;p30"/>
          <p:cNvGrpSpPr/>
          <p:nvPr/>
        </p:nvGrpSpPr>
        <p:grpSpPr>
          <a:xfrm>
            <a:off x="310101" y="25946"/>
            <a:ext cx="8184062" cy="1579959"/>
            <a:chOff x="458433" y="8424"/>
            <a:chExt cx="8184062" cy="1579959"/>
          </a:xfrm>
        </p:grpSpPr>
        <p:pic>
          <p:nvPicPr>
            <p:cNvPr descr="CREATIVE LEARNING.png" id="498" name="Google Shape;498;p30"/>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499" name="Google Shape;499;p30"/>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500" name="Google Shape;500;p30"/>
          <p:cNvSpPr txBox="1"/>
          <p:nvPr>
            <p:ph idx="1" type="body"/>
          </p:nvPr>
        </p:nvSpPr>
        <p:spPr>
          <a:xfrm>
            <a:off x="1000100" y="1857364"/>
            <a:ext cx="8229600" cy="4190999"/>
          </a:xfrm>
          <a:prstGeom prst="rect">
            <a:avLst/>
          </a:prstGeom>
          <a:noFill/>
          <a:ln>
            <a:noFill/>
          </a:ln>
        </p:spPr>
        <p:txBody>
          <a:bodyPr anchorCtr="0" anchor="t" bIns="45700" lIns="91425" spcFirstLastPara="1" rIns="91425" wrap="square" tIns="45700">
            <a:normAutofit/>
          </a:bodyPr>
          <a:lstStyle/>
          <a:p>
            <a:pPr indent="-342900" lvl="0" marL="342900" rtl="0" algn="ctr">
              <a:spcBef>
                <a:spcPts val="0"/>
              </a:spcBef>
              <a:spcAft>
                <a:spcPts val="0"/>
              </a:spcAft>
              <a:buSzPts val="3600"/>
              <a:buNone/>
            </a:pPr>
            <a:r>
              <a:rPr lang="en-US" sz="4000">
                <a:solidFill>
                  <a:srgbClr val="FEAD22"/>
                </a:solidFill>
                <a:latin typeface="Arial"/>
                <a:ea typeface="Arial"/>
                <a:cs typeface="Arial"/>
                <a:sym typeface="Arial"/>
              </a:rPr>
              <a:t>The waltz of the stars</a:t>
            </a:r>
            <a:br>
              <a:rPr lang="en-US" sz="4000">
                <a:solidFill>
                  <a:srgbClr val="FEAD22"/>
                </a:solidFill>
                <a:latin typeface="Arial"/>
                <a:ea typeface="Arial"/>
                <a:cs typeface="Arial"/>
                <a:sym typeface="Arial"/>
              </a:rPr>
            </a:br>
            <a:r>
              <a:rPr lang="en-US" sz="2200">
                <a:solidFill>
                  <a:srgbClr val="FEAD22"/>
                </a:solidFill>
              </a:rPr>
              <a:t>Based on the 5</a:t>
            </a:r>
            <a:r>
              <a:rPr baseline="30000" lang="en-US" sz="2200">
                <a:solidFill>
                  <a:srgbClr val="FEAD22"/>
                </a:solidFill>
              </a:rPr>
              <a:t>th</a:t>
            </a:r>
            <a:r>
              <a:rPr lang="en-US" sz="2200">
                <a:solidFill>
                  <a:srgbClr val="FEAD22"/>
                </a:solidFill>
              </a:rPr>
              <a:t> grade </a:t>
            </a:r>
            <a:r>
              <a:rPr lang="en-US">
                <a:solidFill>
                  <a:srgbClr val="FEAD22"/>
                </a:solidFill>
              </a:rPr>
              <a:t>Geography</a:t>
            </a:r>
            <a:endParaRPr/>
          </a:p>
          <a:p>
            <a:pPr indent="-342900" lvl="0" marL="342900" rtl="0" algn="l">
              <a:spcBef>
                <a:spcPts val="2000"/>
              </a:spcBef>
              <a:spcAft>
                <a:spcPts val="0"/>
              </a:spcAft>
              <a:buSzPts val="2160"/>
              <a:buNone/>
            </a:pPr>
            <a:r>
              <a:rPr lang="en-US">
                <a:solidFill>
                  <a:srgbClr val="FFF2CC"/>
                </a:solidFill>
              </a:rPr>
              <a:t>With this case study can be taught lesson like:</a:t>
            </a:r>
            <a:endParaRPr/>
          </a:p>
          <a:p>
            <a:pPr indent="-342900" lvl="0" marL="342900" rtl="0" algn="l">
              <a:spcBef>
                <a:spcPts val="2000"/>
              </a:spcBef>
              <a:spcAft>
                <a:spcPts val="0"/>
              </a:spcAft>
              <a:buSzPts val="3150"/>
              <a:buChar char="●"/>
            </a:pPr>
            <a:r>
              <a:rPr b="0" lang="en-US" sz="3500">
                <a:latin typeface="Arial"/>
                <a:ea typeface="Arial"/>
                <a:cs typeface="Arial"/>
                <a:sym typeface="Arial"/>
              </a:rPr>
              <a:t>    </a:t>
            </a:r>
            <a:r>
              <a:rPr b="0" lang="en-US" sz="2800">
                <a:latin typeface="Arial"/>
                <a:ea typeface="Arial"/>
                <a:cs typeface="Arial"/>
                <a:sym typeface="Arial"/>
              </a:rPr>
              <a:t>The Solar system</a:t>
            </a:r>
            <a:br>
              <a:rPr b="0" lang="en-US" sz="2800">
                <a:latin typeface="Arial"/>
                <a:ea typeface="Arial"/>
                <a:cs typeface="Arial"/>
                <a:sym typeface="Arial"/>
              </a:rPr>
            </a:br>
            <a:r>
              <a:rPr b="0" lang="en-US" sz="2800">
                <a:latin typeface="Arial"/>
                <a:ea typeface="Arial"/>
                <a:cs typeface="Arial"/>
                <a:sym typeface="Arial"/>
              </a:rPr>
              <a:t>      The shape of the Earth and its position in the solar system</a:t>
            </a:r>
            <a:endParaRPr/>
          </a:p>
          <a:p>
            <a:pPr indent="-342900" lvl="0" marL="342900" rtl="0" algn="l">
              <a:spcBef>
                <a:spcPts val="2000"/>
              </a:spcBef>
              <a:spcAft>
                <a:spcPts val="0"/>
              </a:spcAft>
              <a:buSzPts val="2520"/>
              <a:buChar char="●"/>
            </a:pPr>
            <a:r>
              <a:rPr b="0" lang="en-US" sz="2800">
                <a:latin typeface="Arial"/>
                <a:ea typeface="Arial"/>
                <a:cs typeface="Arial"/>
                <a:sym typeface="Arial"/>
              </a:rPr>
              <a:t>      The Earth moves</a:t>
            </a:r>
            <a:br>
              <a:rPr b="0" lang="en-US" sz="2800">
                <a:latin typeface="Arial"/>
                <a:ea typeface="Arial"/>
                <a:cs typeface="Arial"/>
                <a:sym typeface="Arial"/>
              </a:rPr>
            </a:br>
            <a:r>
              <a:rPr b="0" lang="en-US" sz="2800">
                <a:latin typeface="Arial"/>
                <a:ea typeface="Arial"/>
                <a:cs typeface="Arial"/>
                <a:sym typeface="Arial"/>
              </a:rPr>
              <a:t>      The movements and the climate of the earth. </a:t>
            </a:r>
            <a:endParaRPr b="0" sz="2800">
              <a:latin typeface="Arial"/>
              <a:ea typeface="Arial"/>
              <a:cs typeface="Arial"/>
              <a:sym typeface="Arial"/>
            </a:endParaRPr>
          </a:p>
        </p:txBody>
      </p:sp>
      <p:pic>
        <p:nvPicPr>
          <p:cNvPr descr="eu_flag-2015.jpg" id="501" name="Google Shape;501;p30"/>
          <p:cNvPicPr preferRelativeResize="0"/>
          <p:nvPr/>
        </p:nvPicPr>
        <p:blipFill rotWithShape="1">
          <a:blip r:embed="rId5">
            <a:alphaModFix/>
          </a:blip>
          <a:srcRect b="0" l="0" r="0" t="0"/>
          <a:stretch/>
        </p:blipFill>
        <p:spPr>
          <a:xfrm>
            <a:off x="6429388" y="853209"/>
            <a:ext cx="669396" cy="445342"/>
          </a:xfrm>
          <a:prstGeom prst="rect">
            <a:avLst/>
          </a:prstGeom>
          <a:noFill/>
          <a:ln>
            <a:noFill/>
          </a:ln>
          <a:effectLst>
            <a:outerShdw blurRad="50800" rotWithShape="0" algn="tl" dir="2700000" dist="38100">
              <a:schemeClr val="lt1">
                <a:alpha val="42745"/>
              </a:schemeClr>
            </a:outerShdw>
          </a:effectLst>
        </p:spPr>
      </p:pic>
      <p:sp>
        <p:nvSpPr>
          <p:cNvPr id="502" name="Google Shape;502;p30"/>
          <p:cNvSpPr txBox="1"/>
          <p:nvPr/>
        </p:nvSpPr>
        <p:spPr>
          <a:xfrm>
            <a:off x="0" y="1605905"/>
            <a:ext cx="2633138"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Arial"/>
                <a:ea typeface="Arial"/>
                <a:cs typeface="Arial"/>
                <a:sym typeface="Arial"/>
              </a:rPr>
              <a:t>A case study</a:t>
            </a:r>
            <a:endParaRPr/>
          </a:p>
          <a:p>
            <a:pPr indent="0" lvl="0" marL="0" marR="0" rtl="0" algn="l">
              <a:spcBef>
                <a:spcPts val="0"/>
              </a:spcBef>
              <a:spcAft>
                <a:spcPts val="0"/>
              </a:spcAft>
              <a:buNone/>
            </a:pPr>
            <a:r>
              <a:t/>
            </a:r>
            <a:endParaRPr b="1" sz="2400">
              <a:solidFill>
                <a:schemeClr val="lt1"/>
              </a:solidFill>
              <a:latin typeface="Arial"/>
              <a:ea typeface="Arial"/>
              <a:cs typeface="Arial"/>
              <a:sym typeface="Arial"/>
            </a:endParaRPr>
          </a:p>
        </p:txBody>
      </p:sp>
      <p:pic>
        <p:nvPicPr>
          <p:cNvPr descr="ACADIMIA-FINAL-LOGO-TYPO(1) JPG .jpg" id="503" name="Google Shape;503;p30"/>
          <p:cNvPicPr preferRelativeResize="0"/>
          <p:nvPr/>
        </p:nvPicPr>
        <p:blipFill rotWithShape="1">
          <a:blip r:embed="rId6">
            <a:alphaModFix/>
          </a:blip>
          <a:srcRect b="0" l="0" r="0" t="0"/>
          <a:stretch/>
        </p:blipFill>
        <p:spPr>
          <a:xfrm>
            <a:off x="5500694" y="752557"/>
            <a:ext cx="785818" cy="439942"/>
          </a:xfrm>
          <a:prstGeom prst="rect">
            <a:avLst/>
          </a:prstGeom>
          <a:noFill/>
          <a:ln>
            <a:noFill/>
          </a:ln>
        </p:spPr>
      </p:pic>
      <p:sp>
        <p:nvSpPr>
          <p:cNvPr id="504" name="Google Shape;504;p30"/>
          <p:cNvSpPr txBox="1"/>
          <p:nvPr/>
        </p:nvSpPr>
        <p:spPr>
          <a:xfrm>
            <a:off x="1979099" y="735035"/>
            <a:ext cx="74411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30</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grpSp>
        <p:nvGrpSpPr>
          <p:cNvPr id="510" name="Google Shape;510;p31"/>
          <p:cNvGrpSpPr/>
          <p:nvPr/>
        </p:nvGrpSpPr>
        <p:grpSpPr>
          <a:xfrm>
            <a:off x="310101" y="25946"/>
            <a:ext cx="8184062" cy="1579959"/>
            <a:chOff x="458433" y="8424"/>
            <a:chExt cx="8184062" cy="1579959"/>
          </a:xfrm>
        </p:grpSpPr>
        <p:pic>
          <p:nvPicPr>
            <p:cNvPr descr="CREATIVE LEARNING.png" id="511" name="Google Shape;511;p31"/>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12" name="Google Shape;512;p31"/>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513" name="Google Shape;513;p31"/>
          <p:cNvPicPr preferRelativeResize="0"/>
          <p:nvPr/>
        </p:nvPicPr>
        <p:blipFill rotWithShape="1">
          <a:blip r:embed="rId5">
            <a:alphaModFix/>
          </a:blip>
          <a:srcRect b="0" l="0" r="0" t="0"/>
          <a:stretch/>
        </p:blipFill>
        <p:spPr>
          <a:xfrm>
            <a:off x="6636120" y="846736"/>
            <a:ext cx="669396" cy="445342"/>
          </a:xfrm>
          <a:prstGeom prst="rect">
            <a:avLst/>
          </a:prstGeom>
          <a:noFill/>
          <a:ln>
            <a:noFill/>
          </a:ln>
          <a:effectLst>
            <a:outerShdw blurRad="50800" rotWithShape="0" algn="tl" dir="2700000" dist="38100">
              <a:schemeClr val="lt1">
                <a:alpha val="42745"/>
              </a:schemeClr>
            </a:outerShdw>
          </a:effectLst>
        </p:spPr>
      </p:pic>
      <p:sp>
        <p:nvSpPr>
          <p:cNvPr id="514" name="Google Shape;514;p31"/>
          <p:cNvSpPr txBox="1"/>
          <p:nvPr/>
        </p:nvSpPr>
        <p:spPr>
          <a:xfrm>
            <a:off x="642910" y="1928802"/>
            <a:ext cx="7234673" cy="40934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C000"/>
                </a:solidFill>
                <a:latin typeface="Arial"/>
                <a:ea typeface="Arial"/>
                <a:cs typeface="Arial"/>
                <a:sym typeface="Arial"/>
              </a:rPr>
              <a:t>Materials for the lesson</a:t>
            </a:r>
            <a:endParaRPr/>
          </a:p>
          <a:p>
            <a:pPr indent="0" lvl="0" marL="0" marR="0" rtl="0" algn="l">
              <a:spcBef>
                <a:spcPts val="0"/>
              </a:spcBef>
              <a:spcAft>
                <a:spcPts val="0"/>
              </a:spcAft>
              <a:buNone/>
            </a:pPr>
            <a:r>
              <a:t/>
            </a:r>
            <a:endParaRPr sz="2000">
              <a:solidFill>
                <a:schemeClr val="lt1"/>
              </a:solidFill>
              <a:latin typeface="Arial"/>
              <a:ea typeface="Arial"/>
              <a:cs typeface="Arial"/>
              <a:sym typeface="Arial"/>
            </a:endParaRPr>
          </a:p>
          <a:p>
            <a:pPr indent="-152400" lvl="0" marL="0" marR="0" rtl="0" algn="l">
              <a:spcBef>
                <a:spcPts val="0"/>
              </a:spcBef>
              <a:spcAft>
                <a:spcPts val="0"/>
              </a:spcAft>
              <a:buClr>
                <a:schemeClr val="lt1"/>
              </a:buClr>
              <a:buSzPts val="2400"/>
              <a:buFont typeface="Arial"/>
              <a:buChar char="•"/>
            </a:pPr>
            <a:r>
              <a:rPr lang="en-US" sz="2400">
                <a:solidFill>
                  <a:schemeClr val="lt1"/>
                </a:solidFill>
                <a:latin typeface="Arial"/>
                <a:ea typeface="Arial"/>
                <a:cs typeface="Arial"/>
                <a:sym typeface="Arial"/>
              </a:rPr>
              <a:t> A flashlight</a:t>
            </a:r>
            <a:endParaRPr/>
          </a:p>
          <a:p>
            <a:pPr indent="-152400" lvl="0" marL="0" marR="0" rtl="0" algn="l">
              <a:spcBef>
                <a:spcPts val="0"/>
              </a:spcBef>
              <a:spcAft>
                <a:spcPts val="0"/>
              </a:spcAft>
              <a:buClr>
                <a:schemeClr val="lt1"/>
              </a:buClr>
              <a:buSzPts val="2400"/>
              <a:buFont typeface="Arial"/>
              <a:buChar char="•"/>
            </a:pPr>
            <a:r>
              <a:rPr lang="en-US" sz="2400">
                <a:solidFill>
                  <a:schemeClr val="lt1"/>
                </a:solidFill>
                <a:latin typeface="Arial"/>
                <a:ea typeface="Arial"/>
                <a:cs typeface="Arial"/>
                <a:sym typeface="Arial"/>
              </a:rPr>
              <a:t> A cd player / tape recorder, or internet connection with youtube</a:t>
            </a:r>
            <a:br>
              <a:rPr lang="en-US" sz="2400">
                <a:solidFill>
                  <a:schemeClr val="lt1"/>
                </a:solidFill>
                <a:latin typeface="Arial"/>
                <a:ea typeface="Arial"/>
                <a:cs typeface="Arial"/>
                <a:sym typeface="Arial"/>
              </a:rPr>
            </a:br>
            <a:r>
              <a:rPr lang="en-US" sz="2400">
                <a:solidFill>
                  <a:schemeClr val="lt1"/>
                </a:solidFill>
                <a:latin typeface="Arial"/>
                <a:ea typeface="Arial"/>
                <a:cs typeface="Arial"/>
                <a:sym typeface="Arial"/>
              </a:rPr>
              <a:t>   A famous waltz that could be “Blue Danube”, or “Traviata” by Verdi, </a:t>
            </a:r>
            <a:endParaRPr/>
          </a:p>
          <a:p>
            <a:pPr indent="0" lvl="0" marL="0" marR="0" rtl="0" algn="l">
              <a:spcBef>
                <a:spcPts val="0"/>
              </a:spcBef>
              <a:spcAft>
                <a:spcPts val="0"/>
              </a:spcAft>
              <a:buNone/>
            </a:pPr>
            <a:r>
              <a:rPr lang="en-US" sz="2400">
                <a:solidFill>
                  <a:schemeClr val="lt1"/>
                </a:solidFill>
                <a:latin typeface="Arial"/>
                <a:ea typeface="Arial"/>
                <a:cs typeface="Arial"/>
                <a:sym typeface="Arial"/>
              </a:rPr>
              <a:t>   or whatever the teacher chooses</a:t>
            </a:r>
            <a:endParaRPr/>
          </a:p>
          <a:p>
            <a:pPr indent="-152400" lvl="0" marL="0" marR="0" rtl="0" algn="l">
              <a:spcBef>
                <a:spcPts val="0"/>
              </a:spcBef>
              <a:spcAft>
                <a:spcPts val="0"/>
              </a:spcAft>
              <a:buClr>
                <a:schemeClr val="lt1"/>
              </a:buClr>
              <a:buSzPts val="2400"/>
              <a:buFont typeface="Arial"/>
              <a:buChar char="•"/>
            </a:pPr>
            <a:r>
              <a:rPr lang="en-US" sz="2400">
                <a:solidFill>
                  <a:schemeClr val="lt1"/>
                </a:solidFill>
                <a:latin typeface="Arial"/>
                <a:ea typeface="Arial"/>
                <a:cs typeface="Arial"/>
                <a:sym typeface="Arial"/>
              </a:rPr>
              <a:t>  Tags with the names of planets (Mars, Venus, Earth etc.). </a:t>
            </a:r>
            <a:endParaRPr/>
          </a:p>
          <a:p>
            <a:pPr indent="0" lvl="0" marL="0" marR="0" rtl="0" algn="l">
              <a:spcBef>
                <a:spcPts val="0"/>
              </a:spcBef>
              <a:spcAft>
                <a:spcPts val="0"/>
              </a:spcAft>
              <a:buNone/>
            </a:pPr>
            <a:r>
              <a:rPr lang="en-US" sz="2400">
                <a:solidFill>
                  <a:schemeClr val="lt1"/>
                </a:solidFill>
                <a:latin typeface="Arial"/>
                <a:ea typeface="Arial"/>
                <a:cs typeface="Arial"/>
                <a:sym typeface="Arial"/>
              </a:rPr>
              <a:t>   The tags are made by the children at the beginning of the course</a:t>
            </a:r>
            <a:endParaRPr/>
          </a:p>
          <a:p>
            <a:pPr indent="0" lvl="0" marL="0" marR="0" rtl="0" algn="l">
              <a:spcBef>
                <a:spcPts val="0"/>
              </a:spcBef>
              <a:spcAft>
                <a:spcPts val="0"/>
              </a:spcAft>
              <a:buNone/>
            </a:pPr>
            <a:r>
              <a:rPr lang="en-US" sz="2400">
                <a:solidFill>
                  <a:schemeClr val="lt1"/>
                </a:solidFill>
                <a:latin typeface="Arial"/>
                <a:ea typeface="Arial"/>
                <a:cs typeface="Arial"/>
                <a:sym typeface="Arial"/>
              </a:rPr>
              <a:t>   as a separate painting activity and hang them up with a cord </a:t>
            </a:r>
            <a:endParaRPr/>
          </a:p>
          <a:p>
            <a:pPr indent="0" lvl="0" marL="0" marR="0" rtl="0" algn="l">
              <a:spcBef>
                <a:spcPts val="0"/>
              </a:spcBef>
              <a:spcAft>
                <a:spcPts val="0"/>
              </a:spcAft>
              <a:buNone/>
            </a:pPr>
            <a:r>
              <a:rPr lang="en-US" sz="2400">
                <a:solidFill>
                  <a:schemeClr val="lt1"/>
                </a:solidFill>
                <a:latin typeface="Arial"/>
                <a:ea typeface="Arial"/>
                <a:cs typeface="Arial"/>
                <a:sym typeface="Arial"/>
              </a:rPr>
              <a:t>   around their necks or with a paper clip pinned to their clothes.</a:t>
            </a:r>
            <a:endParaRPr/>
          </a:p>
          <a:p>
            <a:pPr indent="-152400" lvl="0" marL="0" marR="0" rtl="0" algn="l">
              <a:spcBef>
                <a:spcPts val="0"/>
              </a:spcBef>
              <a:spcAft>
                <a:spcPts val="0"/>
              </a:spcAft>
              <a:buClr>
                <a:schemeClr val="lt1"/>
              </a:buClr>
              <a:buSzPts val="2400"/>
              <a:buFont typeface="Arial"/>
              <a:buChar char="•"/>
            </a:pPr>
            <a:r>
              <a:rPr lang="en-US" sz="2400">
                <a:solidFill>
                  <a:schemeClr val="lt1"/>
                </a:solidFill>
                <a:latin typeface="Arial"/>
                <a:ea typeface="Arial"/>
                <a:cs typeface="Arial"/>
                <a:sym typeface="Arial"/>
              </a:rPr>
              <a:t>  The teacher’s bell</a:t>
            </a:r>
            <a:endParaRPr sz="2400">
              <a:solidFill>
                <a:schemeClr val="lt1"/>
              </a:solidFill>
              <a:latin typeface="Arial"/>
              <a:ea typeface="Arial"/>
              <a:cs typeface="Arial"/>
              <a:sym typeface="Arial"/>
            </a:endParaRPr>
          </a:p>
        </p:txBody>
      </p:sp>
      <p:pic>
        <p:nvPicPr>
          <p:cNvPr descr="ACADIMIA-FINAL-LOGO-TYPO(1) JPG .jpg" id="515" name="Google Shape;515;p31"/>
          <p:cNvPicPr preferRelativeResize="0"/>
          <p:nvPr/>
        </p:nvPicPr>
        <p:blipFill rotWithShape="1">
          <a:blip r:embed="rId6">
            <a:alphaModFix/>
          </a:blip>
          <a:srcRect b="0" l="0" r="0" t="0"/>
          <a:stretch/>
        </p:blipFill>
        <p:spPr>
          <a:xfrm>
            <a:off x="5715008" y="852136"/>
            <a:ext cx="785818" cy="439942"/>
          </a:xfrm>
          <a:prstGeom prst="rect">
            <a:avLst/>
          </a:prstGeom>
          <a:noFill/>
          <a:ln>
            <a:noFill/>
          </a:ln>
        </p:spPr>
      </p:pic>
      <p:sp>
        <p:nvSpPr>
          <p:cNvPr id="516" name="Google Shape;516;p31"/>
          <p:cNvSpPr txBox="1"/>
          <p:nvPr/>
        </p:nvSpPr>
        <p:spPr>
          <a:xfrm>
            <a:off x="1979099" y="735035"/>
            <a:ext cx="726481"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31</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grpSp>
        <p:nvGrpSpPr>
          <p:cNvPr id="521" name="Google Shape;521;p32"/>
          <p:cNvGrpSpPr/>
          <p:nvPr/>
        </p:nvGrpSpPr>
        <p:grpSpPr>
          <a:xfrm>
            <a:off x="310101" y="25946"/>
            <a:ext cx="8184062" cy="1579959"/>
            <a:chOff x="458433" y="8424"/>
            <a:chExt cx="8184062" cy="1579959"/>
          </a:xfrm>
        </p:grpSpPr>
        <p:pic>
          <p:nvPicPr>
            <p:cNvPr descr="CREATIVE LEARNING.png" id="522" name="Google Shape;522;p32"/>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23" name="Google Shape;523;p32"/>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524" name="Google Shape;524;p32"/>
          <p:cNvSpPr txBox="1"/>
          <p:nvPr>
            <p:ph idx="1" type="body"/>
          </p:nvPr>
        </p:nvSpPr>
        <p:spPr>
          <a:xfrm>
            <a:off x="457200" y="2057401"/>
            <a:ext cx="8229600" cy="396240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SzPts val="2160"/>
              <a:buNone/>
            </a:pPr>
            <a:r>
              <a:rPr lang="en-US">
                <a:solidFill>
                  <a:srgbClr val="FFC000"/>
                </a:solidFill>
                <a:latin typeface="Arial"/>
                <a:ea typeface="Arial"/>
                <a:cs typeface="Arial"/>
                <a:sym typeface="Arial"/>
              </a:rPr>
              <a:t>Layout of the classroom</a:t>
            </a:r>
            <a:endParaRPr b="0">
              <a:solidFill>
                <a:srgbClr val="FFC000"/>
              </a:solidFill>
              <a:latin typeface="Arial"/>
              <a:ea typeface="Arial"/>
              <a:cs typeface="Arial"/>
              <a:sym typeface="Arial"/>
            </a:endParaRPr>
          </a:p>
          <a:p>
            <a:pPr indent="-342900" lvl="0" marL="342900" rtl="0" algn="l">
              <a:spcBef>
                <a:spcPts val="2000"/>
              </a:spcBef>
              <a:spcAft>
                <a:spcPts val="0"/>
              </a:spcAft>
              <a:buSzPts val="2160"/>
              <a:buChar char="●"/>
            </a:pPr>
            <a:r>
              <a:rPr b="0" lang="en-US">
                <a:latin typeface="Arial"/>
                <a:ea typeface="Arial"/>
                <a:cs typeface="Arial"/>
                <a:sym typeface="Arial"/>
              </a:rPr>
              <a:t>The desks-chairs must be by the walls of the class-room so as to have free space in the middle to move. The teacher makes concentric circles with a chalk or paper-tape on the floor. </a:t>
            </a:r>
            <a:br>
              <a:rPr b="0" lang="en-US">
                <a:latin typeface="Arial"/>
                <a:ea typeface="Arial"/>
                <a:cs typeface="Arial"/>
                <a:sym typeface="Arial"/>
              </a:rPr>
            </a:br>
            <a:r>
              <a:rPr b="0" lang="en-US">
                <a:latin typeface="Arial"/>
                <a:ea typeface="Arial"/>
                <a:cs typeface="Arial"/>
                <a:sym typeface="Arial"/>
              </a:rPr>
              <a:t>The number of circles must be half the number of children in the class because the children will be divided in pairs. </a:t>
            </a:r>
            <a:br>
              <a:rPr b="0" lang="en-US">
                <a:latin typeface="Arial"/>
                <a:ea typeface="Arial"/>
                <a:cs typeface="Arial"/>
                <a:sym typeface="Arial"/>
              </a:rPr>
            </a:br>
            <a:r>
              <a:rPr b="0" lang="en-US">
                <a:latin typeface="Arial"/>
                <a:ea typeface="Arial"/>
                <a:cs typeface="Arial"/>
                <a:sym typeface="Arial"/>
              </a:rPr>
              <a:t>It will be good if the concentric circles are as many as there are in our solar system stars. It will be better, more exciting and funny if we have a relative blackout by the school’s curtains so as the light of the flashlight  to have more extraordinary results</a:t>
            </a:r>
            <a:endParaRPr/>
          </a:p>
          <a:p>
            <a:pPr indent="-205740" lvl="0" marL="342900" rtl="0" algn="l">
              <a:spcBef>
                <a:spcPts val="2000"/>
              </a:spcBef>
              <a:spcAft>
                <a:spcPts val="0"/>
              </a:spcAft>
              <a:buSzPts val="2160"/>
              <a:buNone/>
            </a:pPr>
            <a:r>
              <a:t/>
            </a:r>
            <a:endParaRPr/>
          </a:p>
        </p:txBody>
      </p:sp>
      <p:pic>
        <p:nvPicPr>
          <p:cNvPr descr="ACADIMIA-FINAL-LOGO-TYPO(1) JPG .jpg" id="525" name="Google Shape;525;p32"/>
          <p:cNvPicPr preferRelativeResize="0"/>
          <p:nvPr/>
        </p:nvPicPr>
        <p:blipFill rotWithShape="1">
          <a:blip r:embed="rId5">
            <a:alphaModFix/>
          </a:blip>
          <a:srcRect b="0" l="0" r="0" t="0"/>
          <a:stretch/>
        </p:blipFill>
        <p:spPr>
          <a:xfrm>
            <a:off x="6357950" y="852136"/>
            <a:ext cx="785818" cy="439942"/>
          </a:xfrm>
          <a:prstGeom prst="rect">
            <a:avLst/>
          </a:prstGeom>
          <a:noFill/>
          <a:ln>
            <a:noFill/>
          </a:ln>
        </p:spPr>
      </p:pic>
      <p:sp>
        <p:nvSpPr>
          <p:cNvPr id="526" name="Google Shape;526;p32"/>
          <p:cNvSpPr txBox="1"/>
          <p:nvPr/>
        </p:nvSpPr>
        <p:spPr>
          <a:xfrm>
            <a:off x="1979099" y="735035"/>
            <a:ext cx="76655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32</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grpSp>
        <p:nvGrpSpPr>
          <p:cNvPr id="531" name="Google Shape;531;p33"/>
          <p:cNvGrpSpPr/>
          <p:nvPr/>
        </p:nvGrpSpPr>
        <p:grpSpPr>
          <a:xfrm>
            <a:off x="310101" y="25946"/>
            <a:ext cx="8184062" cy="1579959"/>
            <a:chOff x="458433" y="8424"/>
            <a:chExt cx="8184062" cy="1579959"/>
          </a:xfrm>
        </p:grpSpPr>
        <p:pic>
          <p:nvPicPr>
            <p:cNvPr descr="CREATIVE LEARNING.png" id="532" name="Google Shape;532;p33"/>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33" name="Google Shape;533;p33"/>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534" name="Google Shape;534;p33"/>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sp>
        <p:nvSpPr>
          <p:cNvPr id="535" name="Google Shape;535;p33"/>
          <p:cNvSpPr txBox="1"/>
          <p:nvPr>
            <p:ph idx="1" type="body"/>
          </p:nvPr>
        </p:nvSpPr>
        <p:spPr>
          <a:xfrm>
            <a:off x="457200" y="2057401"/>
            <a:ext cx="8229600" cy="3962400"/>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spcBef>
                <a:spcPts val="0"/>
              </a:spcBef>
              <a:spcAft>
                <a:spcPts val="0"/>
              </a:spcAft>
              <a:buSzPct val="90000"/>
              <a:buNone/>
            </a:pPr>
            <a:r>
              <a:rPr lang="en-US">
                <a:solidFill>
                  <a:srgbClr val="FFC000"/>
                </a:solidFill>
                <a:latin typeface="Arial"/>
                <a:ea typeface="Arial"/>
                <a:cs typeface="Arial"/>
                <a:sym typeface="Arial"/>
              </a:rPr>
              <a:t>Phase 1    Dance activity</a:t>
            </a:r>
            <a:endParaRPr b="0">
              <a:solidFill>
                <a:srgbClr val="FFC000"/>
              </a:solidFill>
              <a:latin typeface="Arial"/>
              <a:ea typeface="Arial"/>
              <a:cs typeface="Arial"/>
              <a:sym typeface="Arial"/>
            </a:endParaRPr>
          </a:p>
          <a:p>
            <a:pPr indent="-342900" lvl="0" marL="342900" rtl="0" algn="l">
              <a:spcBef>
                <a:spcPts val="2000"/>
              </a:spcBef>
              <a:spcAft>
                <a:spcPts val="0"/>
              </a:spcAft>
              <a:buSzPct val="90000"/>
              <a:buChar char="●"/>
            </a:pPr>
            <a:r>
              <a:rPr b="0" lang="en-US">
                <a:latin typeface="Arial"/>
                <a:ea typeface="Arial"/>
                <a:cs typeface="Arial"/>
                <a:sym typeface="Arial"/>
              </a:rPr>
              <a:t>With the guidance of their teacher, children learn to waltz.</a:t>
            </a:r>
            <a:endParaRPr/>
          </a:p>
          <a:p>
            <a:pPr indent="-342900" lvl="0" marL="342900" rtl="0" algn="l">
              <a:spcBef>
                <a:spcPts val="2000"/>
              </a:spcBef>
              <a:spcAft>
                <a:spcPts val="0"/>
              </a:spcAft>
              <a:buSzPct val="90000"/>
              <a:buChar char="●"/>
            </a:pPr>
            <a:r>
              <a:rPr b="0" lang="en-US">
                <a:latin typeface="Arial"/>
                <a:ea typeface="Arial"/>
                <a:cs typeface="Arial"/>
                <a:sym typeface="Arial"/>
              </a:rPr>
              <a:t> We do not care how well they will waltz. Just good enough so as they can twirl and keep on the circles that are set from the beginning on the floor. </a:t>
            </a:r>
            <a:endParaRPr/>
          </a:p>
          <a:p>
            <a:pPr indent="-342900" lvl="0" marL="342900" rtl="0" algn="l">
              <a:spcBef>
                <a:spcPts val="2000"/>
              </a:spcBef>
              <a:spcAft>
                <a:spcPts val="0"/>
              </a:spcAft>
              <a:buSzPct val="90000"/>
              <a:buChar char="●"/>
            </a:pPr>
            <a:r>
              <a:rPr b="0" lang="en-US">
                <a:latin typeface="Arial"/>
                <a:ea typeface="Arial"/>
                <a:cs typeface="Arial"/>
                <a:sym typeface="Arial"/>
              </a:rPr>
              <a:t>The teacher stands at the center of concentric circles and illuminates the flashlight. The music plays and scatters the melody of the whole class. Off course the flashlight falls on the pair of children when they pass in front of it. So a pair is illuminated on one side and not the other. Just like the planets illuminated by the sun. </a:t>
            </a:r>
            <a:endParaRPr/>
          </a:p>
          <a:p>
            <a:pPr indent="-342900" lvl="0" marL="342900" rtl="0" algn="l">
              <a:spcBef>
                <a:spcPts val="2000"/>
              </a:spcBef>
              <a:spcAft>
                <a:spcPts val="0"/>
              </a:spcAft>
              <a:buSzPct val="90000"/>
              <a:buChar char="●"/>
            </a:pPr>
            <a:r>
              <a:rPr b="0" lang="en-US">
                <a:latin typeface="Arial"/>
                <a:ea typeface="Arial"/>
                <a:cs typeface="Arial"/>
                <a:sym typeface="Arial"/>
              </a:rPr>
              <a:t>The teacher helps with the proper moves, that flashlight=sun falls accordingly and makes the lesson more understandable.</a:t>
            </a:r>
            <a:endParaRPr/>
          </a:p>
          <a:p>
            <a:pPr indent="-226314" lvl="0" marL="342900" rtl="0" algn="l">
              <a:spcBef>
                <a:spcPts val="2000"/>
              </a:spcBef>
              <a:spcAft>
                <a:spcPts val="0"/>
              </a:spcAft>
              <a:buSzPct val="90000"/>
              <a:buNone/>
            </a:pPr>
            <a:r>
              <a:t/>
            </a:r>
            <a:endParaRPr/>
          </a:p>
        </p:txBody>
      </p:sp>
      <p:pic>
        <p:nvPicPr>
          <p:cNvPr descr="ACADIMIA-FINAL-LOGO-TYPO(1) JPG .jpg" id="536" name="Google Shape;536;p33"/>
          <p:cNvPicPr preferRelativeResize="0"/>
          <p:nvPr/>
        </p:nvPicPr>
        <p:blipFill rotWithShape="1">
          <a:blip r:embed="rId6">
            <a:alphaModFix/>
          </a:blip>
          <a:srcRect b="0" l="0" r="0" t="0"/>
          <a:stretch/>
        </p:blipFill>
        <p:spPr>
          <a:xfrm>
            <a:off x="5357818" y="852136"/>
            <a:ext cx="785818" cy="439942"/>
          </a:xfrm>
          <a:prstGeom prst="rect">
            <a:avLst/>
          </a:prstGeom>
          <a:noFill/>
          <a:ln>
            <a:noFill/>
          </a:ln>
        </p:spPr>
      </p:pic>
      <p:sp>
        <p:nvSpPr>
          <p:cNvPr id="537" name="Google Shape;537;p33"/>
          <p:cNvSpPr txBox="1"/>
          <p:nvPr/>
        </p:nvSpPr>
        <p:spPr>
          <a:xfrm>
            <a:off x="1979099" y="735035"/>
            <a:ext cx="76495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33</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grpSp>
        <p:nvGrpSpPr>
          <p:cNvPr id="542" name="Google Shape;542;p34"/>
          <p:cNvGrpSpPr/>
          <p:nvPr/>
        </p:nvGrpSpPr>
        <p:grpSpPr>
          <a:xfrm>
            <a:off x="310101" y="25946"/>
            <a:ext cx="8184062" cy="1579959"/>
            <a:chOff x="458433" y="8424"/>
            <a:chExt cx="8184062" cy="1579959"/>
          </a:xfrm>
        </p:grpSpPr>
        <p:pic>
          <p:nvPicPr>
            <p:cNvPr descr="CREATIVE LEARNING.png" id="543" name="Google Shape;543;p34"/>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44" name="Google Shape;544;p34"/>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545" name="Google Shape;545;p34"/>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sp>
        <p:nvSpPr>
          <p:cNvPr id="546" name="Google Shape;546;p34"/>
          <p:cNvSpPr txBox="1"/>
          <p:nvPr>
            <p:ph idx="1" type="body"/>
          </p:nvPr>
        </p:nvSpPr>
        <p:spPr>
          <a:xfrm>
            <a:off x="457200" y="2057401"/>
            <a:ext cx="8229600" cy="396240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SzPts val="2160"/>
              <a:buNone/>
            </a:pPr>
            <a:r>
              <a:rPr lang="en-US">
                <a:solidFill>
                  <a:srgbClr val="FFC000"/>
                </a:solidFill>
                <a:latin typeface="Arial"/>
                <a:ea typeface="Arial"/>
                <a:cs typeface="Arial"/>
                <a:sym typeface="Arial"/>
              </a:rPr>
              <a:t>Phase 2</a:t>
            </a:r>
            <a:endParaRPr b="0">
              <a:solidFill>
                <a:srgbClr val="FFC000"/>
              </a:solidFill>
              <a:latin typeface="Arial"/>
              <a:ea typeface="Arial"/>
              <a:cs typeface="Arial"/>
              <a:sym typeface="Arial"/>
            </a:endParaRPr>
          </a:p>
          <a:p>
            <a:pPr indent="-342900" lvl="0" marL="342900" rtl="0" algn="l">
              <a:spcBef>
                <a:spcPts val="2000"/>
              </a:spcBef>
              <a:spcAft>
                <a:spcPts val="0"/>
              </a:spcAft>
              <a:buSzPts val="2160"/>
              <a:buChar char="●"/>
            </a:pPr>
            <a:r>
              <a:rPr b="0" lang="en-US">
                <a:latin typeface="Arial"/>
                <a:ea typeface="Arial"/>
                <a:cs typeface="Arial"/>
                <a:sym typeface="Arial"/>
              </a:rPr>
              <a:t>The bell rings and children are immobilized. The teacher gives the tags with the names of the planets in each pair (Mars, Earth, Saturn etc).</a:t>
            </a:r>
            <a:endParaRPr/>
          </a:p>
          <a:p>
            <a:pPr indent="-342900" lvl="0" marL="342900" rtl="0" algn="l">
              <a:spcBef>
                <a:spcPts val="2000"/>
              </a:spcBef>
              <a:spcAft>
                <a:spcPts val="0"/>
              </a:spcAft>
              <a:buSzPts val="2160"/>
              <a:buChar char="●"/>
            </a:pPr>
            <a:r>
              <a:rPr b="0" lang="en-US">
                <a:latin typeface="Arial"/>
                <a:ea typeface="Arial"/>
                <a:cs typeface="Arial"/>
                <a:sym typeface="Arial"/>
              </a:rPr>
              <a:t> The music resumes and children dance. The teacher with the flashlight illuminates the planets as the sun in our solar system. </a:t>
            </a:r>
            <a:endParaRPr/>
          </a:p>
          <a:p>
            <a:pPr indent="-342900" lvl="0" marL="342900" rtl="0" algn="l">
              <a:spcBef>
                <a:spcPts val="2000"/>
              </a:spcBef>
              <a:spcAft>
                <a:spcPts val="0"/>
              </a:spcAft>
              <a:buSzPts val="2160"/>
              <a:buChar char="●"/>
            </a:pPr>
            <a:r>
              <a:rPr b="0" lang="en-US">
                <a:latin typeface="Arial"/>
                <a:ea typeface="Arial"/>
                <a:cs typeface="Arial"/>
                <a:sym typeface="Arial"/>
              </a:rPr>
              <a:t>At  teacher΄s  own discretion, action can stop to correct or clarify the details (How planetary paths do not overlap and do not strike one another, slower one planet in relationship with someone else who turns faster and other details of the lesson.</a:t>
            </a:r>
            <a:endParaRPr/>
          </a:p>
          <a:p>
            <a:pPr indent="-205740" lvl="0" marL="342900" rtl="0" algn="l">
              <a:spcBef>
                <a:spcPts val="2000"/>
              </a:spcBef>
              <a:spcAft>
                <a:spcPts val="0"/>
              </a:spcAft>
              <a:buSzPts val="2160"/>
              <a:buNone/>
            </a:pPr>
            <a:r>
              <a:t/>
            </a:r>
            <a:endParaRPr/>
          </a:p>
        </p:txBody>
      </p:sp>
      <p:pic>
        <p:nvPicPr>
          <p:cNvPr descr="ACADIMIA-FINAL-LOGO-TYPO(1) JPG .jpg" id="547" name="Google Shape;547;p34"/>
          <p:cNvPicPr preferRelativeResize="0"/>
          <p:nvPr/>
        </p:nvPicPr>
        <p:blipFill rotWithShape="1">
          <a:blip r:embed="rId6">
            <a:alphaModFix/>
          </a:blip>
          <a:srcRect b="0" l="0" r="0" t="0"/>
          <a:stretch/>
        </p:blipFill>
        <p:spPr>
          <a:xfrm>
            <a:off x="5643570" y="852136"/>
            <a:ext cx="785818" cy="439942"/>
          </a:xfrm>
          <a:prstGeom prst="rect">
            <a:avLst/>
          </a:prstGeom>
          <a:noFill/>
          <a:ln>
            <a:noFill/>
          </a:ln>
        </p:spPr>
      </p:pic>
      <p:sp>
        <p:nvSpPr>
          <p:cNvPr id="548" name="Google Shape;548;p34"/>
          <p:cNvSpPr txBox="1"/>
          <p:nvPr/>
        </p:nvSpPr>
        <p:spPr>
          <a:xfrm>
            <a:off x="1979099" y="735035"/>
            <a:ext cx="79861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34</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grpSp>
        <p:nvGrpSpPr>
          <p:cNvPr id="553" name="Google Shape;553;p35"/>
          <p:cNvGrpSpPr/>
          <p:nvPr/>
        </p:nvGrpSpPr>
        <p:grpSpPr>
          <a:xfrm>
            <a:off x="310101" y="25946"/>
            <a:ext cx="8184062" cy="1579959"/>
            <a:chOff x="458433" y="8424"/>
            <a:chExt cx="8184062" cy="1579959"/>
          </a:xfrm>
        </p:grpSpPr>
        <p:pic>
          <p:nvPicPr>
            <p:cNvPr descr="CREATIVE LEARNING.png" id="554" name="Google Shape;554;p35"/>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55" name="Google Shape;555;p35"/>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556" name="Google Shape;556;p35"/>
          <p:cNvSpPr txBox="1"/>
          <p:nvPr/>
        </p:nvSpPr>
        <p:spPr>
          <a:xfrm>
            <a:off x="254796" y="2071678"/>
            <a:ext cx="2674130" cy="120032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Clr>
                <a:srgbClr val="FFC000"/>
              </a:buClr>
              <a:buSzPts val="2400"/>
              <a:buFont typeface="Arial"/>
              <a:buNone/>
            </a:pPr>
            <a:r>
              <a:rPr b="1" lang="en-US" sz="2400">
                <a:solidFill>
                  <a:srgbClr val="FFC000"/>
                </a:solidFill>
                <a:latin typeface="Arial"/>
                <a:ea typeface="Arial"/>
                <a:cs typeface="Arial"/>
                <a:sym typeface="Arial"/>
              </a:rPr>
              <a:t>Phase 3</a:t>
            </a:r>
            <a:endParaRPr/>
          </a:p>
          <a:p>
            <a:pPr indent="0" lvl="0" marL="0" marR="0" rtl="0" algn="r">
              <a:spcBef>
                <a:spcPts val="0"/>
              </a:spcBef>
              <a:spcAft>
                <a:spcPts val="0"/>
              </a:spcAft>
              <a:buNone/>
            </a:pPr>
            <a:r>
              <a:rPr b="1" lang="en-US" sz="2400">
                <a:solidFill>
                  <a:schemeClr val="lt1"/>
                </a:solidFill>
                <a:latin typeface="Arial"/>
                <a:ea typeface="Arial"/>
                <a:cs typeface="Arial"/>
                <a:sym typeface="Arial"/>
              </a:rPr>
              <a:t>Movement-animation     </a:t>
            </a:r>
            <a:endParaRPr/>
          </a:p>
          <a:p>
            <a:pPr indent="0" lvl="0" marL="0" marR="0" rtl="0" algn="r">
              <a:spcBef>
                <a:spcPts val="0"/>
              </a:spcBef>
              <a:spcAft>
                <a:spcPts val="0"/>
              </a:spcAft>
              <a:buNone/>
            </a:pPr>
            <a:r>
              <a:rPr b="1" lang="en-US" sz="2400">
                <a:solidFill>
                  <a:schemeClr val="lt1"/>
                </a:solidFill>
                <a:latin typeface="Arial"/>
                <a:ea typeface="Arial"/>
                <a:cs typeface="Arial"/>
                <a:sym typeface="Arial"/>
              </a:rPr>
              <a:t>Duration 25 ΄</a:t>
            </a:r>
            <a:endParaRPr b="1" sz="2400">
              <a:solidFill>
                <a:schemeClr val="lt1"/>
              </a:solidFill>
              <a:latin typeface="Arial"/>
              <a:ea typeface="Arial"/>
              <a:cs typeface="Arial"/>
              <a:sym typeface="Arial"/>
            </a:endParaRPr>
          </a:p>
        </p:txBody>
      </p:sp>
      <p:sp>
        <p:nvSpPr>
          <p:cNvPr id="557" name="Google Shape;557;p35"/>
          <p:cNvSpPr txBox="1"/>
          <p:nvPr/>
        </p:nvSpPr>
        <p:spPr>
          <a:xfrm>
            <a:off x="3226996" y="1857364"/>
            <a:ext cx="5631284" cy="48013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Arial"/>
                <a:ea typeface="Arial"/>
                <a:cs typeface="Arial"/>
                <a:sym typeface="Arial"/>
              </a:rPr>
              <a:t>The waltz fills the classroom. </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The children swirl around in their own ways.</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 The teacher from the middle guides them.</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The teacher rings the bell and stops the music for a moment…</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Talks about PTOLEMEUS and his mistake </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to place earth as centre of the Universe.</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The music continues and after a while the bell sounds again. </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 The teacher talks about COPERNICUS. </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And again the music goes on…</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Third bell-sound.</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The teacher explains how the planets turn </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around the sun and at the same time around themselves… </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uses the flash-light to show it.</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Explains how night follows the day… and winter, summer…</a:t>
            </a:r>
            <a:endParaRPr sz="1800">
              <a:solidFill>
                <a:schemeClr val="lt1"/>
              </a:solidFill>
              <a:latin typeface="Arial"/>
              <a:ea typeface="Arial"/>
              <a:cs typeface="Arial"/>
              <a:sym typeface="Arial"/>
            </a:endParaRPr>
          </a:p>
          <a:p>
            <a:pPr indent="0" lvl="0" marL="0" marR="0" rtl="0" algn="l">
              <a:spcBef>
                <a:spcPts val="0"/>
              </a:spcBef>
              <a:spcAft>
                <a:spcPts val="0"/>
              </a:spcAft>
              <a:buNone/>
            </a:pPr>
            <a:r>
              <a:rPr lang="en-US" sz="1800">
                <a:solidFill>
                  <a:schemeClr val="lt1"/>
                </a:solidFill>
                <a:latin typeface="Arial"/>
                <a:ea typeface="Arial"/>
                <a:cs typeface="Arial"/>
                <a:sym typeface="Arial"/>
              </a:rPr>
              <a:t>Talks about how the sun is close to earth in the summer </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and warms it and far at winter and its cold.</a:t>
            </a:r>
            <a:endParaRPr sz="1800">
              <a:solidFill>
                <a:schemeClr val="lt1"/>
              </a:solidFill>
              <a:latin typeface="Arial"/>
              <a:ea typeface="Arial"/>
              <a:cs typeface="Arial"/>
              <a:sym typeface="Arial"/>
            </a:endParaRPr>
          </a:p>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pic>
        <p:nvPicPr>
          <p:cNvPr descr="ACADIMIA-FINAL-LOGO-TYPO(1) JPG .jpg" id="558" name="Google Shape;558;p35"/>
          <p:cNvPicPr preferRelativeResize="0"/>
          <p:nvPr/>
        </p:nvPicPr>
        <p:blipFill rotWithShape="1">
          <a:blip r:embed="rId5">
            <a:alphaModFix/>
          </a:blip>
          <a:srcRect b="0" l="0" r="0" t="0"/>
          <a:stretch/>
        </p:blipFill>
        <p:spPr>
          <a:xfrm>
            <a:off x="6357950" y="852136"/>
            <a:ext cx="785818" cy="439942"/>
          </a:xfrm>
          <a:prstGeom prst="rect">
            <a:avLst/>
          </a:prstGeom>
          <a:noFill/>
          <a:ln>
            <a:noFill/>
          </a:ln>
        </p:spPr>
      </p:pic>
      <p:sp>
        <p:nvSpPr>
          <p:cNvPr id="559" name="Google Shape;559;p35"/>
          <p:cNvSpPr txBox="1"/>
          <p:nvPr/>
        </p:nvSpPr>
        <p:spPr>
          <a:xfrm>
            <a:off x="1979099" y="735035"/>
            <a:ext cx="76815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35</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grpSp>
        <p:nvGrpSpPr>
          <p:cNvPr id="565" name="Google Shape;565;p36"/>
          <p:cNvGrpSpPr/>
          <p:nvPr/>
        </p:nvGrpSpPr>
        <p:grpSpPr>
          <a:xfrm>
            <a:off x="310101" y="25946"/>
            <a:ext cx="8184062" cy="1579959"/>
            <a:chOff x="458433" y="8424"/>
            <a:chExt cx="8184062" cy="1579959"/>
          </a:xfrm>
        </p:grpSpPr>
        <p:pic>
          <p:nvPicPr>
            <p:cNvPr descr="CREATIVE LEARNING.png" id="566" name="Google Shape;566;p36"/>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67" name="Google Shape;567;p36"/>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568" name="Google Shape;568;p36"/>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sp>
        <p:nvSpPr>
          <p:cNvPr id="569" name="Google Shape;569;p36"/>
          <p:cNvSpPr txBox="1"/>
          <p:nvPr/>
        </p:nvSpPr>
        <p:spPr>
          <a:xfrm>
            <a:off x="886266" y="2000240"/>
            <a:ext cx="2662973" cy="147732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1800">
                <a:solidFill>
                  <a:srgbClr val="FFC000"/>
                </a:solidFill>
                <a:latin typeface="Arial"/>
                <a:ea typeface="Arial"/>
                <a:cs typeface="Arial"/>
                <a:sym typeface="Arial"/>
              </a:rPr>
              <a:t>4</a:t>
            </a:r>
            <a:r>
              <a:rPr b="1" baseline="30000" lang="en-US" sz="1800">
                <a:solidFill>
                  <a:srgbClr val="FFC000"/>
                </a:solidFill>
                <a:latin typeface="Arial"/>
                <a:ea typeface="Arial"/>
                <a:cs typeface="Arial"/>
                <a:sym typeface="Arial"/>
              </a:rPr>
              <a:t>th</a:t>
            </a:r>
            <a:r>
              <a:rPr b="1" lang="en-US" sz="1800">
                <a:solidFill>
                  <a:srgbClr val="FFC000"/>
                </a:solidFill>
                <a:latin typeface="Arial"/>
                <a:ea typeface="Arial"/>
                <a:cs typeface="Arial"/>
                <a:sym typeface="Arial"/>
              </a:rPr>
              <a:t> Phase</a:t>
            </a:r>
            <a:endParaRPr/>
          </a:p>
          <a:p>
            <a:pPr indent="0" lvl="0" marL="0" marR="0" rtl="0" algn="r">
              <a:spcBef>
                <a:spcPts val="0"/>
              </a:spcBef>
              <a:spcAft>
                <a:spcPts val="0"/>
              </a:spcAft>
              <a:buNone/>
            </a:pPr>
            <a:r>
              <a:rPr b="1" lang="en-US" sz="1800">
                <a:solidFill>
                  <a:srgbClr val="FFC000"/>
                </a:solidFill>
                <a:latin typeface="Arial"/>
                <a:ea typeface="Arial"/>
                <a:cs typeface="Arial"/>
                <a:sym typeface="Arial"/>
              </a:rPr>
              <a:t>Description of lesson-discussion</a:t>
            </a:r>
            <a:br>
              <a:rPr b="1" lang="en-US" sz="1800">
                <a:solidFill>
                  <a:srgbClr val="FFC000"/>
                </a:solidFill>
                <a:latin typeface="Arial"/>
                <a:ea typeface="Arial"/>
                <a:cs typeface="Arial"/>
                <a:sym typeface="Arial"/>
              </a:rPr>
            </a:br>
            <a:r>
              <a:rPr b="1" lang="en-US" sz="1800">
                <a:solidFill>
                  <a:srgbClr val="FFC000"/>
                </a:solidFill>
                <a:latin typeface="Arial"/>
                <a:ea typeface="Arial"/>
                <a:cs typeface="Arial"/>
                <a:sym typeface="Arial"/>
              </a:rPr>
              <a:t>Question &amp; evaluation </a:t>
            </a:r>
            <a:endParaRPr/>
          </a:p>
          <a:p>
            <a:pPr indent="0" lvl="0" marL="0" marR="0" rtl="0" algn="r">
              <a:spcBef>
                <a:spcPts val="0"/>
              </a:spcBef>
              <a:spcAft>
                <a:spcPts val="0"/>
              </a:spcAft>
              <a:buNone/>
            </a:pPr>
            <a:r>
              <a:t/>
            </a:r>
            <a:endParaRPr b="1" sz="1800">
              <a:solidFill>
                <a:srgbClr val="FFC000"/>
              </a:solidFill>
              <a:latin typeface="Arial"/>
              <a:ea typeface="Arial"/>
              <a:cs typeface="Arial"/>
              <a:sym typeface="Arial"/>
            </a:endParaRPr>
          </a:p>
          <a:p>
            <a:pPr indent="0" lvl="0" marL="0" marR="0" rtl="0" algn="r">
              <a:spcBef>
                <a:spcPts val="0"/>
              </a:spcBef>
              <a:spcAft>
                <a:spcPts val="0"/>
              </a:spcAft>
              <a:buNone/>
            </a:pPr>
            <a:r>
              <a:rPr b="1" lang="en-US" sz="1800">
                <a:solidFill>
                  <a:srgbClr val="FFC000"/>
                </a:solidFill>
                <a:latin typeface="Arial"/>
                <a:ea typeface="Arial"/>
                <a:cs typeface="Arial"/>
                <a:sym typeface="Arial"/>
              </a:rPr>
              <a:t>Duration 15΄</a:t>
            </a:r>
            <a:endParaRPr b="1" sz="1800">
              <a:solidFill>
                <a:srgbClr val="FFC000"/>
              </a:solidFill>
              <a:latin typeface="Arial"/>
              <a:ea typeface="Arial"/>
              <a:cs typeface="Arial"/>
              <a:sym typeface="Arial"/>
            </a:endParaRPr>
          </a:p>
        </p:txBody>
      </p:sp>
      <p:sp>
        <p:nvSpPr>
          <p:cNvPr id="570" name="Google Shape;570;p36"/>
          <p:cNvSpPr txBox="1"/>
          <p:nvPr/>
        </p:nvSpPr>
        <p:spPr>
          <a:xfrm>
            <a:off x="4000496" y="2000240"/>
            <a:ext cx="4286280"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Arial"/>
                <a:ea typeface="Arial"/>
                <a:cs typeface="Arial"/>
                <a:sym typeface="Arial"/>
              </a:rPr>
              <a:t>The students sit at their desks.</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The teacher explains and focuses on the lesson by drawing on the blackboard or using slides or the sphere.</a:t>
            </a:r>
            <a:br>
              <a:rPr lang="en-US" sz="1800">
                <a:solidFill>
                  <a:schemeClr val="lt1"/>
                </a:solidFill>
                <a:latin typeface="Arial"/>
                <a:ea typeface="Arial"/>
                <a:cs typeface="Arial"/>
                <a:sym typeface="Arial"/>
              </a:rPr>
            </a:br>
            <a:r>
              <a:rPr lang="en-US" sz="1800">
                <a:solidFill>
                  <a:schemeClr val="lt1"/>
                </a:solidFill>
                <a:latin typeface="Arial"/>
                <a:ea typeface="Arial"/>
                <a:cs typeface="Arial"/>
                <a:sym typeface="Arial"/>
              </a:rPr>
              <a:t>Now he can teach the course in the traditional way, using concepts, explanations and definitions.</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But now the students have experienced the lesson, have images and related representations and can understand without having to memorize the lesson from the book.</a:t>
            </a:r>
            <a:endParaRPr sz="1800">
              <a:solidFill>
                <a:schemeClr val="lt1"/>
              </a:solidFill>
              <a:latin typeface="Arial"/>
              <a:ea typeface="Arial"/>
              <a:cs typeface="Arial"/>
              <a:sym typeface="Arial"/>
            </a:endParaRPr>
          </a:p>
        </p:txBody>
      </p:sp>
      <p:pic>
        <p:nvPicPr>
          <p:cNvPr descr="ACADIMIA-FINAL-LOGO-TYPO(1) JPG .jpg" id="571" name="Google Shape;571;p36"/>
          <p:cNvPicPr preferRelativeResize="0"/>
          <p:nvPr/>
        </p:nvPicPr>
        <p:blipFill rotWithShape="1">
          <a:blip r:embed="rId6">
            <a:alphaModFix/>
          </a:blip>
          <a:srcRect b="0" l="0" r="0" t="0"/>
          <a:stretch/>
        </p:blipFill>
        <p:spPr>
          <a:xfrm>
            <a:off x="5750727" y="852136"/>
            <a:ext cx="785818" cy="439942"/>
          </a:xfrm>
          <a:prstGeom prst="rect">
            <a:avLst/>
          </a:prstGeom>
          <a:noFill/>
          <a:ln>
            <a:noFill/>
          </a:ln>
        </p:spPr>
      </p:pic>
      <p:sp>
        <p:nvSpPr>
          <p:cNvPr id="572" name="Google Shape;572;p36"/>
          <p:cNvSpPr txBox="1"/>
          <p:nvPr/>
        </p:nvSpPr>
        <p:spPr>
          <a:xfrm>
            <a:off x="1979099" y="735035"/>
            <a:ext cx="78579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36</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grpSp>
        <p:nvGrpSpPr>
          <p:cNvPr id="577" name="Google Shape;577;p37"/>
          <p:cNvGrpSpPr/>
          <p:nvPr/>
        </p:nvGrpSpPr>
        <p:grpSpPr>
          <a:xfrm>
            <a:off x="310101" y="25946"/>
            <a:ext cx="8184062" cy="1579959"/>
            <a:chOff x="458433" y="8424"/>
            <a:chExt cx="8184062" cy="1579959"/>
          </a:xfrm>
        </p:grpSpPr>
        <p:pic>
          <p:nvPicPr>
            <p:cNvPr descr="CREATIVE LEARNING.png" id="578" name="Google Shape;578;p37"/>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79" name="Google Shape;579;p37"/>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580" name="Google Shape;580;p37"/>
          <p:cNvSpPr txBox="1"/>
          <p:nvPr>
            <p:ph idx="1" type="body"/>
          </p:nvPr>
        </p:nvSpPr>
        <p:spPr>
          <a:xfrm>
            <a:off x="1000100" y="3857628"/>
            <a:ext cx="7115196" cy="2204095"/>
          </a:xfrm>
          <a:prstGeom prst="rect">
            <a:avLst/>
          </a:prstGeom>
          <a:noFill/>
          <a:ln>
            <a:noFill/>
          </a:ln>
        </p:spPr>
        <p:txBody>
          <a:bodyPr anchorCtr="0" anchor="t" bIns="45700" lIns="91425" spcFirstLastPara="1" rIns="91425" wrap="square" tIns="45700">
            <a:normAutofit fontScale="25000" lnSpcReduction="20000"/>
          </a:bodyPr>
          <a:lstStyle/>
          <a:p>
            <a:pPr indent="-342900" lvl="0" marL="342900" rtl="0" algn="l">
              <a:spcBef>
                <a:spcPts val="0"/>
              </a:spcBef>
              <a:spcAft>
                <a:spcPts val="0"/>
              </a:spcAft>
              <a:buSzPct val="90000"/>
              <a:buNone/>
            </a:pPr>
            <a:r>
              <a:rPr lang="en-US" sz="11200">
                <a:solidFill>
                  <a:srgbClr val="FEAD22"/>
                </a:solidFill>
                <a:latin typeface="Arial"/>
                <a:ea typeface="Arial"/>
                <a:cs typeface="Arial"/>
                <a:sym typeface="Arial"/>
              </a:rPr>
              <a:t>CLEAR seeks to make  :</a:t>
            </a:r>
            <a:endParaRPr/>
          </a:p>
          <a:p>
            <a:pPr indent="-342900" lvl="0" marL="342900" rtl="0" algn="l">
              <a:spcBef>
                <a:spcPts val="2000"/>
              </a:spcBef>
              <a:spcAft>
                <a:spcPts val="0"/>
              </a:spcAft>
              <a:buSzPct val="90000"/>
              <a:buChar char="●"/>
            </a:pPr>
            <a:r>
              <a:rPr lang="en-US" sz="7400">
                <a:solidFill>
                  <a:srgbClr val="FEAD22"/>
                </a:solidFill>
                <a:latin typeface="Arial"/>
                <a:ea typeface="Arial"/>
                <a:cs typeface="Arial"/>
                <a:sym typeface="Arial"/>
              </a:rPr>
              <a:t>  The school    a place of creativity and inspiration. </a:t>
            </a:r>
            <a:endParaRPr/>
          </a:p>
          <a:p>
            <a:pPr indent="-342900" lvl="0" marL="342900" rtl="0" algn="l">
              <a:spcBef>
                <a:spcPts val="2000"/>
              </a:spcBef>
              <a:spcAft>
                <a:spcPts val="0"/>
              </a:spcAft>
              <a:buSzPct val="90000"/>
              <a:buChar char="●"/>
            </a:pPr>
            <a:r>
              <a:rPr lang="en-US" sz="7400">
                <a:solidFill>
                  <a:srgbClr val="FEAD22"/>
                </a:solidFill>
                <a:latin typeface="Arial"/>
                <a:ea typeface="Arial"/>
                <a:cs typeface="Arial"/>
                <a:sym typeface="Arial"/>
              </a:rPr>
              <a:t>  The teacher     to become an enlightened guide, </a:t>
            </a:r>
            <a:endParaRPr/>
          </a:p>
          <a:p>
            <a:pPr indent="-342900" lvl="0" marL="342900" rtl="0" algn="l">
              <a:spcBef>
                <a:spcPts val="2000"/>
              </a:spcBef>
              <a:spcAft>
                <a:spcPts val="0"/>
              </a:spcAft>
              <a:buSzPct val="90000"/>
              <a:buChar char="●"/>
            </a:pPr>
            <a:r>
              <a:rPr lang="en-US" sz="7400">
                <a:solidFill>
                  <a:srgbClr val="FEAD22"/>
                </a:solidFill>
                <a:latin typeface="Arial"/>
                <a:ea typeface="Arial"/>
                <a:cs typeface="Arial"/>
                <a:sym typeface="Arial"/>
              </a:rPr>
              <a:t>  children            to be not just classmates but partners</a:t>
            </a:r>
            <a:endParaRPr/>
          </a:p>
          <a:p>
            <a:pPr indent="-342900" lvl="0" marL="342900" rtl="0" algn="l">
              <a:spcBef>
                <a:spcPts val="2000"/>
              </a:spcBef>
              <a:spcAft>
                <a:spcPts val="0"/>
              </a:spcAft>
              <a:buSzPct val="90000"/>
              <a:buChar char="●"/>
            </a:pPr>
            <a:r>
              <a:rPr lang="en-US" sz="7400">
                <a:solidFill>
                  <a:srgbClr val="FEAD22"/>
                </a:solidFill>
                <a:latin typeface="Arial"/>
                <a:ea typeface="Arial"/>
                <a:cs typeface="Arial"/>
                <a:sym typeface="Arial"/>
              </a:rPr>
              <a:t>  The </a:t>
            </a:r>
            <a:r>
              <a:rPr lang="en-US" sz="14400">
                <a:latin typeface="Arial"/>
                <a:ea typeface="Arial"/>
                <a:cs typeface="Arial"/>
                <a:sym typeface="Arial"/>
              </a:rPr>
              <a:t>must</a:t>
            </a:r>
            <a:r>
              <a:rPr lang="en-US" sz="7400">
                <a:latin typeface="Arial"/>
                <a:ea typeface="Arial"/>
                <a:cs typeface="Arial"/>
                <a:sym typeface="Arial"/>
              </a:rPr>
              <a:t> </a:t>
            </a:r>
            <a:r>
              <a:rPr lang="en-US" sz="7400">
                <a:solidFill>
                  <a:srgbClr val="FEAD22"/>
                </a:solidFill>
                <a:latin typeface="Arial"/>
                <a:ea typeface="Arial"/>
                <a:cs typeface="Arial"/>
                <a:sym typeface="Arial"/>
              </a:rPr>
              <a:t> to be </a:t>
            </a:r>
            <a:r>
              <a:rPr lang="en-US" sz="14400">
                <a:latin typeface="Arial"/>
                <a:ea typeface="Arial"/>
                <a:cs typeface="Arial"/>
                <a:sym typeface="Arial"/>
              </a:rPr>
              <a:t>want</a:t>
            </a:r>
            <a:endParaRPr sz="14400">
              <a:latin typeface="Arial"/>
              <a:ea typeface="Arial"/>
              <a:cs typeface="Arial"/>
              <a:sym typeface="Arial"/>
            </a:endParaRPr>
          </a:p>
        </p:txBody>
      </p:sp>
      <p:pic>
        <p:nvPicPr>
          <p:cNvPr descr="eu_flag-2015.jpg" id="581" name="Google Shape;581;p37"/>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582" name="Google Shape;582;p37"/>
          <p:cNvPicPr preferRelativeResize="0"/>
          <p:nvPr/>
        </p:nvPicPr>
        <p:blipFill rotWithShape="1">
          <a:blip r:embed="rId6">
            <a:alphaModFix/>
          </a:blip>
          <a:srcRect b="0" l="0" r="0" t="0"/>
          <a:stretch/>
        </p:blipFill>
        <p:spPr>
          <a:xfrm>
            <a:off x="3357554" y="1857364"/>
            <a:ext cx="2428892" cy="1359821"/>
          </a:xfrm>
          <a:prstGeom prst="rect">
            <a:avLst/>
          </a:prstGeom>
          <a:noFill/>
          <a:ln>
            <a:noFill/>
          </a:ln>
        </p:spPr>
      </p:pic>
      <p:sp>
        <p:nvSpPr>
          <p:cNvPr id="583" name="Google Shape;583;p37"/>
          <p:cNvSpPr txBox="1"/>
          <p:nvPr/>
        </p:nvSpPr>
        <p:spPr>
          <a:xfrm>
            <a:off x="1979099" y="735035"/>
            <a:ext cx="80502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37</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 name="Shape 587"/>
        <p:cNvGrpSpPr/>
        <p:nvPr/>
      </p:nvGrpSpPr>
      <p:grpSpPr>
        <a:xfrm>
          <a:off x="0" y="0"/>
          <a:ext cx="0" cy="0"/>
          <a:chOff x="0" y="0"/>
          <a:chExt cx="0" cy="0"/>
        </a:xfrm>
      </p:grpSpPr>
      <p:grpSp>
        <p:nvGrpSpPr>
          <p:cNvPr id="588" name="Google Shape;588;p38"/>
          <p:cNvGrpSpPr/>
          <p:nvPr/>
        </p:nvGrpSpPr>
        <p:grpSpPr>
          <a:xfrm>
            <a:off x="310101" y="25946"/>
            <a:ext cx="8184062" cy="1579959"/>
            <a:chOff x="458433" y="8424"/>
            <a:chExt cx="8184062" cy="1579959"/>
          </a:xfrm>
        </p:grpSpPr>
        <p:pic>
          <p:nvPicPr>
            <p:cNvPr descr="CREATIVE LEARNING.png" id="589" name="Google Shape;589;p38"/>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590" name="Google Shape;590;p38"/>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591" name="Google Shape;591;p38"/>
          <p:cNvSpPr txBox="1"/>
          <p:nvPr>
            <p:ph idx="1" type="body"/>
          </p:nvPr>
        </p:nvSpPr>
        <p:spPr>
          <a:xfrm>
            <a:off x="500034" y="3857628"/>
            <a:ext cx="8215370" cy="2204095"/>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5940"/>
              <a:buNone/>
            </a:pPr>
            <a:r>
              <a:rPr lang="en-US" sz="6600">
                <a:solidFill>
                  <a:srgbClr val="FEAD22"/>
                </a:solidFill>
                <a:latin typeface="Arial"/>
                <a:ea typeface="Arial"/>
                <a:cs typeface="Arial"/>
                <a:sym typeface="Arial"/>
              </a:rPr>
              <a:t>www.creativitylearning.eu </a:t>
            </a:r>
            <a:endParaRPr sz="6600">
              <a:latin typeface="Arial"/>
              <a:ea typeface="Arial"/>
              <a:cs typeface="Arial"/>
              <a:sym typeface="Arial"/>
            </a:endParaRPr>
          </a:p>
        </p:txBody>
      </p:sp>
      <p:pic>
        <p:nvPicPr>
          <p:cNvPr descr="eu_flag-2015.jpg" id="592" name="Google Shape;592;p38"/>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593" name="Google Shape;593;p38"/>
          <p:cNvPicPr preferRelativeResize="0"/>
          <p:nvPr/>
        </p:nvPicPr>
        <p:blipFill rotWithShape="1">
          <a:blip r:embed="rId6">
            <a:alphaModFix/>
          </a:blip>
          <a:srcRect b="0" l="0" r="0" t="0"/>
          <a:stretch/>
        </p:blipFill>
        <p:spPr>
          <a:xfrm>
            <a:off x="3357554" y="1857364"/>
            <a:ext cx="2428892" cy="1359821"/>
          </a:xfrm>
          <a:prstGeom prst="rect">
            <a:avLst/>
          </a:prstGeom>
          <a:noFill/>
          <a:ln>
            <a:noFill/>
          </a:ln>
        </p:spPr>
      </p:pic>
      <p:sp>
        <p:nvSpPr>
          <p:cNvPr id="594" name="Google Shape;594;p38"/>
          <p:cNvSpPr txBox="1"/>
          <p:nvPr/>
        </p:nvSpPr>
        <p:spPr>
          <a:xfrm>
            <a:off x="1979099" y="735035"/>
            <a:ext cx="745717"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38</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grpSp>
        <p:nvGrpSpPr>
          <p:cNvPr id="599" name="Google Shape;599;p39"/>
          <p:cNvGrpSpPr/>
          <p:nvPr/>
        </p:nvGrpSpPr>
        <p:grpSpPr>
          <a:xfrm>
            <a:off x="310101" y="25946"/>
            <a:ext cx="8184062" cy="1579959"/>
            <a:chOff x="458433" y="8424"/>
            <a:chExt cx="8184062" cy="1579959"/>
          </a:xfrm>
        </p:grpSpPr>
        <p:pic>
          <p:nvPicPr>
            <p:cNvPr descr="CREATIVE LEARNING.png" id="600" name="Google Shape;600;p39"/>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601" name="Google Shape;601;p39"/>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602" name="Google Shape;602;p39"/>
          <p:cNvSpPr txBox="1"/>
          <p:nvPr>
            <p:ph idx="1" type="body"/>
          </p:nvPr>
        </p:nvSpPr>
        <p:spPr>
          <a:xfrm>
            <a:off x="1000100" y="3857628"/>
            <a:ext cx="7115196" cy="2204095"/>
          </a:xfrm>
          <a:prstGeom prst="rect">
            <a:avLst/>
          </a:prstGeom>
          <a:noFill/>
          <a:ln>
            <a:noFill/>
          </a:ln>
        </p:spPr>
        <p:txBody>
          <a:bodyPr anchorCtr="0" anchor="t" bIns="45700" lIns="91425" spcFirstLastPara="1" rIns="91425" wrap="square" tIns="45700">
            <a:norm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Thank you very much</a:t>
            </a:r>
            <a:endParaRPr/>
          </a:p>
          <a:p>
            <a:pPr indent="-342900" lvl="0" marL="342900" rtl="0" algn="ctr">
              <a:spcBef>
                <a:spcPts val="2000"/>
              </a:spcBef>
              <a:spcAft>
                <a:spcPts val="0"/>
              </a:spcAft>
              <a:buSzPts val="4320"/>
              <a:buNone/>
            </a:pPr>
            <a:r>
              <a:rPr lang="en-US" sz="4800">
                <a:solidFill>
                  <a:srgbClr val="FEAD22"/>
                </a:solidFill>
                <a:latin typeface="Arial"/>
                <a:ea typeface="Arial"/>
                <a:cs typeface="Arial"/>
                <a:sym typeface="Arial"/>
              </a:rPr>
              <a:t>For your patient</a:t>
            </a:r>
            <a:endParaRPr sz="4800">
              <a:solidFill>
                <a:srgbClr val="FEAD22"/>
              </a:solidFill>
              <a:latin typeface="Arial"/>
              <a:ea typeface="Arial"/>
              <a:cs typeface="Arial"/>
              <a:sym typeface="Arial"/>
            </a:endParaRPr>
          </a:p>
        </p:txBody>
      </p:sp>
      <p:pic>
        <p:nvPicPr>
          <p:cNvPr descr="eu_flag-2015.jpg" id="603" name="Google Shape;603;p39"/>
          <p:cNvPicPr preferRelativeResize="0"/>
          <p:nvPr/>
        </p:nvPicPr>
        <p:blipFill rotWithShape="1">
          <a:blip r:embed="rId5">
            <a:alphaModFix/>
          </a:blip>
          <a:srcRect b="0" l="0" r="0" t="0"/>
          <a:stretch/>
        </p:blipFill>
        <p:spPr>
          <a:xfrm>
            <a:off x="6643702"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604" name="Google Shape;604;p39"/>
          <p:cNvPicPr preferRelativeResize="0"/>
          <p:nvPr/>
        </p:nvPicPr>
        <p:blipFill rotWithShape="1">
          <a:blip r:embed="rId6">
            <a:alphaModFix/>
          </a:blip>
          <a:srcRect b="0" l="0" r="0" t="0"/>
          <a:stretch/>
        </p:blipFill>
        <p:spPr>
          <a:xfrm>
            <a:off x="3357554" y="2143116"/>
            <a:ext cx="2428892" cy="1359821"/>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4"/>
          <p:cNvSpPr txBox="1"/>
          <p:nvPr>
            <p:ph idx="1" type="body"/>
          </p:nvPr>
        </p:nvSpPr>
        <p:spPr>
          <a:xfrm>
            <a:off x="2226736" y="3214686"/>
            <a:ext cx="6762229" cy="23622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3240"/>
              <a:buNone/>
            </a:pPr>
            <a:r>
              <a:rPr lang="en-US" sz="3600">
                <a:latin typeface="Arial"/>
                <a:ea typeface="Arial"/>
                <a:cs typeface="Arial"/>
                <a:sym typeface="Arial"/>
              </a:rPr>
              <a:t>It is a method that wishes to apply the basic logic of the function of the theatre and arts in the educational process </a:t>
            </a:r>
            <a:endParaRPr sz="3600">
              <a:latin typeface="Arial"/>
              <a:ea typeface="Arial"/>
              <a:cs typeface="Arial"/>
              <a:sym typeface="Arial"/>
            </a:endParaRPr>
          </a:p>
        </p:txBody>
      </p:sp>
      <p:grpSp>
        <p:nvGrpSpPr>
          <p:cNvPr id="180" name="Google Shape;180;p4"/>
          <p:cNvGrpSpPr/>
          <p:nvPr/>
        </p:nvGrpSpPr>
        <p:grpSpPr>
          <a:xfrm>
            <a:off x="310101" y="25946"/>
            <a:ext cx="8184062" cy="1579959"/>
            <a:chOff x="458433" y="8424"/>
            <a:chExt cx="8184062" cy="1579959"/>
          </a:xfrm>
        </p:grpSpPr>
        <p:pic>
          <p:nvPicPr>
            <p:cNvPr descr="CREATIVE LEARNING.png" id="181" name="Google Shape;181;p4"/>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182" name="Google Shape;182;p4"/>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183" name="Google Shape;183;p4"/>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184" name="Google Shape;184;p4"/>
          <p:cNvPicPr preferRelativeResize="0"/>
          <p:nvPr/>
        </p:nvPicPr>
        <p:blipFill rotWithShape="1">
          <a:blip r:embed="rId6">
            <a:alphaModFix/>
          </a:blip>
          <a:srcRect b="0" l="0" r="0" t="0"/>
          <a:stretch/>
        </p:blipFill>
        <p:spPr>
          <a:xfrm>
            <a:off x="5607851" y="928670"/>
            <a:ext cx="785818" cy="439942"/>
          </a:xfrm>
          <a:prstGeom prst="rect">
            <a:avLst/>
          </a:prstGeom>
          <a:noFill/>
          <a:ln>
            <a:noFill/>
          </a:ln>
        </p:spPr>
      </p:pic>
      <p:pic>
        <p:nvPicPr>
          <p:cNvPr descr="4e.png" id="185" name="Google Shape;185;p4"/>
          <p:cNvPicPr preferRelativeResize="0"/>
          <p:nvPr/>
        </p:nvPicPr>
        <p:blipFill rotWithShape="1">
          <a:blip r:embed="rId7">
            <a:alphaModFix/>
          </a:blip>
          <a:srcRect b="0" l="0" r="0" t="0"/>
          <a:stretch/>
        </p:blipFill>
        <p:spPr>
          <a:xfrm>
            <a:off x="0" y="2071678"/>
            <a:ext cx="2795225" cy="3881061"/>
          </a:xfrm>
          <a:prstGeom prst="rect">
            <a:avLst/>
          </a:prstGeom>
          <a:noFill/>
          <a:ln>
            <a:noFill/>
          </a:ln>
        </p:spPr>
      </p:pic>
      <p:sp>
        <p:nvSpPr>
          <p:cNvPr id="186" name="Google Shape;186;p4"/>
          <p:cNvSpPr txBox="1"/>
          <p:nvPr/>
        </p:nvSpPr>
        <p:spPr>
          <a:xfrm>
            <a:off x="1979099" y="735035"/>
            <a:ext cx="508473"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4</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5"/>
          <p:cNvSpPr txBox="1"/>
          <p:nvPr>
            <p:ph idx="1" type="body"/>
          </p:nvPr>
        </p:nvSpPr>
        <p:spPr>
          <a:xfrm>
            <a:off x="310101" y="2057400"/>
            <a:ext cx="8605299" cy="25146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3240"/>
              <a:buNone/>
            </a:pPr>
            <a:r>
              <a:rPr b="0" lang="en-US" sz="3600">
                <a:latin typeface="Arial"/>
                <a:ea typeface="Arial"/>
                <a:cs typeface="Arial"/>
                <a:sym typeface="Arial"/>
              </a:rPr>
              <a:t>Educator  Becomes more creative and inspirational.</a:t>
            </a:r>
            <a:endParaRPr sz="3600">
              <a:latin typeface="Arial"/>
              <a:ea typeface="Arial"/>
              <a:cs typeface="Arial"/>
              <a:sym typeface="Arial"/>
            </a:endParaRPr>
          </a:p>
          <a:p>
            <a:pPr indent="-342900" lvl="0" marL="342900" rtl="0" algn="ctr">
              <a:spcBef>
                <a:spcPts val="2000"/>
              </a:spcBef>
              <a:spcAft>
                <a:spcPts val="0"/>
              </a:spcAft>
              <a:buSzPts val="3240"/>
              <a:buNone/>
            </a:pPr>
            <a:r>
              <a:rPr lang="en-US" sz="3600">
                <a:latin typeface="Arial"/>
                <a:ea typeface="Arial"/>
                <a:cs typeface="Arial"/>
                <a:sym typeface="Arial"/>
              </a:rPr>
              <a:t>For the  CHILDREN </a:t>
            </a:r>
            <a:endParaRPr/>
          </a:p>
          <a:p>
            <a:pPr indent="-342900" lvl="0" marL="342900" rtl="0" algn="ctr">
              <a:spcBef>
                <a:spcPts val="2000"/>
              </a:spcBef>
              <a:spcAft>
                <a:spcPts val="0"/>
              </a:spcAft>
              <a:buSzPts val="3240"/>
              <a:buNone/>
            </a:pPr>
            <a:r>
              <a:rPr lang="en-US" sz="3600">
                <a:latin typeface="Arial"/>
                <a:ea typeface="Arial"/>
                <a:cs typeface="Arial"/>
                <a:sym typeface="Arial"/>
              </a:rPr>
              <a:t>it will be like game as the lesson is shifted from  </a:t>
            </a:r>
            <a:endParaRPr/>
          </a:p>
        </p:txBody>
      </p:sp>
      <p:grpSp>
        <p:nvGrpSpPr>
          <p:cNvPr id="193" name="Google Shape;193;p5"/>
          <p:cNvGrpSpPr/>
          <p:nvPr/>
        </p:nvGrpSpPr>
        <p:grpSpPr>
          <a:xfrm>
            <a:off x="310101" y="25946"/>
            <a:ext cx="8184062" cy="1579959"/>
            <a:chOff x="458433" y="8424"/>
            <a:chExt cx="8184062" cy="1579959"/>
          </a:xfrm>
        </p:grpSpPr>
        <p:pic>
          <p:nvPicPr>
            <p:cNvPr descr="CREATIVE LEARNING.png" id="194" name="Google Shape;194;p5"/>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195" name="Google Shape;195;p5"/>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196" name="Google Shape;196;p5"/>
          <p:cNvSpPr txBox="1"/>
          <p:nvPr/>
        </p:nvSpPr>
        <p:spPr>
          <a:xfrm>
            <a:off x="1066800" y="4953000"/>
            <a:ext cx="2985351" cy="98488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rgbClr val="FEAD22"/>
                </a:solidFill>
                <a:latin typeface="Arial"/>
                <a:ea typeface="Arial"/>
                <a:cs typeface="Arial"/>
                <a:sym typeface="Arial"/>
              </a:rPr>
              <a:t>HAVE TO </a:t>
            </a:r>
            <a:endParaRPr/>
          </a:p>
          <a:p>
            <a:pPr indent="0" lvl="0" marL="0" marR="0" rtl="0" algn="l">
              <a:spcBef>
                <a:spcPts val="0"/>
              </a:spcBef>
              <a:spcAft>
                <a:spcPts val="0"/>
              </a:spcAft>
              <a:buNone/>
            </a:pPr>
            <a:r>
              <a:rPr lang="en-US" sz="1800">
                <a:solidFill>
                  <a:schemeClr val="lt1"/>
                </a:solidFill>
                <a:latin typeface="Arial"/>
                <a:ea typeface="Arial"/>
                <a:cs typeface="Arial"/>
                <a:sym typeface="Arial"/>
              </a:rPr>
              <a:t>(to read, to write, to learn by heart)</a:t>
            </a:r>
            <a:endParaRPr sz="4000">
              <a:solidFill>
                <a:srgbClr val="FEAD22"/>
              </a:solidFill>
              <a:latin typeface="Arial"/>
              <a:ea typeface="Arial"/>
              <a:cs typeface="Arial"/>
              <a:sym typeface="Arial"/>
            </a:endParaRPr>
          </a:p>
          <a:p>
            <a:pPr indent="0" lvl="0" marL="0" marR="0" rtl="0" algn="l">
              <a:spcBef>
                <a:spcPts val="0"/>
              </a:spcBef>
              <a:spcAft>
                <a:spcPts val="0"/>
              </a:spcAft>
              <a:buNone/>
            </a:pPr>
            <a:r>
              <a:t/>
            </a:r>
            <a:endParaRPr sz="1800">
              <a:solidFill>
                <a:schemeClr val="lt1"/>
              </a:solidFill>
              <a:latin typeface="Corbel"/>
              <a:ea typeface="Corbel"/>
              <a:cs typeface="Corbel"/>
              <a:sym typeface="Corbel"/>
            </a:endParaRPr>
          </a:p>
        </p:txBody>
      </p:sp>
      <p:sp>
        <p:nvSpPr>
          <p:cNvPr id="197" name="Google Shape;197;p5"/>
          <p:cNvSpPr/>
          <p:nvPr/>
        </p:nvSpPr>
        <p:spPr>
          <a:xfrm>
            <a:off x="5791200" y="4953000"/>
            <a:ext cx="232895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800">
                <a:solidFill>
                  <a:srgbClr val="FEAD22"/>
                </a:solidFill>
                <a:latin typeface="Arial"/>
                <a:ea typeface="Arial"/>
                <a:cs typeface="Arial"/>
                <a:sym typeface="Arial"/>
              </a:rPr>
              <a:t>WANT TO</a:t>
            </a:r>
            <a:endParaRPr sz="4800">
              <a:solidFill>
                <a:schemeClr val="lt1"/>
              </a:solidFill>
              <a:latin typeface="Corbel"/>
              <a:ea typeface="Corbel"/>
              <a:cs typeface="Corbel"/>
              <a:sym typeface="Corbel"/>
            </a:endParaRPr>
          </a:p>
        </p:txBody>
      </p:sp>
      <p:sp>
        <p:nvSpPr>
          <p:cNvPr id="198" name="Google Shape;198;p5"/>
          <p:cNvSpPr/>
          <p:nvPr/>
        </p:nvSpPr>
        <p:spPr>
          <a:xfrm>
            <a:off x="4267200" y="4953000"/>
            <a:ext cx="1143000"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800">
                <a:solidFill>
                  <a:srgbClr val="FEAD22"/>
                </a:solidFill>
                <a:latin typeface="Noto Sans Symbols"/>
                <a:ea typeface="Noto Sans Symbols"/>
                <a:cs typeface="Noto Sans Symbols"/>
                <a:sym typeface="Noto Sans Symbols"/>
              </a:rPr>
              <a:t>🡺</a:t>
            </a:r>
            <a:endParaRPr sz="4800">
              <a:solidFill>
                <a:srgbClr val="FEAD22"/>
              </a:solidFill>
              <a:latin typeface="Corbel"/>
              <a:ea typeface="Corbel"/>
              <a:cs typeface="Corbel"/>
              <a:sym typeface="Corbel"/>
            </a:endParaRPr>
          </a:p>
        </p:txBody>
      </p:sp>
      <p:pic>
        <p:nvPicPr>
          <p:cNvPr descr="eu_flag-2015.jpg" id="199" name="Google Shape;199;p5"/>
          <p:cNvPicPr preferRelativeResize="0"/>
          <p:nvPr/>
        </p:nvPicPr>
        <p:blipFill rotWithShape="1">
          <a:blip r:embed="rId5">
            <a:alphaModFix/>
          </a:blip>
          <a:srcRect b="0" l="0" r="0" t="0"/>
          <a:stretch/>
        </p:blipFill>
        <p:spPr>
          <a:xfrm>
            <a:off x="6572264" y="846736"/>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200" name="Google Shape;200;p5"/>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201" name="Google Shape;201;p5"/>
          <p:cNvSpPr txBox="1"/>
          <p:nvPr/>
        </p:nvSpPr>
        <p:spPr>
          <a:xfrm>
            <a:off x="1979099" y="735035"/>
            <a:ext cx="478016"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5</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6"/>
          <p:cNvSpPr txBox="1"/>
          <p:nvPr>
            <p:ph idx="1" type="body"/>
          </p:nvPr>
        </p:nvSpPr>
        <p:spPr>
          <a:xfrm>
            <a:off x="0" y="1828800"/>
            <a:ext cx="9144000"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2880"/>
              <a:buNone/>
            </a:pPr>
            <a:r>
              <a:rPr b="0" lang="en-US" sz="3200">
                <a:solidFill>
                  <a:srgbClr val="FEAD22"/>
                </a:solidFill>
                <a:latin typeface="Arial"/>
                <a:ea typeface="Arial"/>
                <a:cs typeface="Arial"/>
                <a:sym typeface="Arial"/>
              </a:rPr>
              <a:t>Educational process as we  know it</a:t>
            </a:r>
            <a:endParaRPr/>
          </a:p>
          <a:p>
            <a:pPr indent="-342900" lvl="0" marL="342900" rtl="0" algn="l">
              <a:spcBef>
                <a:spcPts val="800"/>
              </a:spcBef>
              <a:spcAft>
                <a:spcPts val="0"/>
              </a:spcAft>
              <a:buSzPts val="2880"/>
              <a:buNone/>
            </a:pPr>
            <a:r>
              <a:rPr lang="en-US" sz="3200">
                <a:latin typeface="Arial"/>
                <a:ea typeface="Arial"/>
                <a:cs typeface="Arial"/>
                <a:sym typeface="Arial"/>
              </a:rPr>
              <a:t>  Relies mainly :</a:t>
            </a:r>
            <a:endParaRPr/>
          </a:p>
          <a:p>
            <a:pPr indent="-342900" lvl="0" marL="342900" rtl="0" algn="l">
              <a:spcBef>
                <a:spcPts val="800"/>
              </a:spcBef>
              <a:spcAft>
                <a:spcPts val="0"/>
              </a:spcAft>
              <a:buSzPts val="2880"/>
              <a:buFont typeface="Noto Sans Symbols"/>
              <a:buChar char="◆"/>
            </a:pPr>
            <a:r>
              <a:rPr lang="en-US" sz="3200">
                <a:latin typeface="Arial"/>
                <a:ea typeface="Arial"/>
                <a:cs typeface="Arial"/>
                <a:sym typeface="Arial"/>
              </a:rPr>
              <a:t>  On the books, textbooks, repetition </a:t>
            </a:r>
            <a:endParaRPr/>
          </a:p>
          <a:p>
            <a:pPr indent="-342900" lvl="0" marL="342900" rtl="0" algn="l">
              <a:spcBef>
                <a:spcPts val="800"/>
              </a:spcBef>
              <a:spcAft>
                <a:spcPts val="0"/>
              </a:spcAft>
              <a:buSzPts val="2880"/>
              <a:buFont typeface="Noto Sans Symbols"/>
              <a:buChar char="◆"/>
            </a:pPr>
            <a:r>
              <a:rPr lang="en-US" sz="3200">
                <a:latin typeface="Arial"/>
                <a:ea typeface="Arial"/>
                <a:cs typeface="Arial"/>
                <a:sym typeface="Arial"/>
              </a:rPr>
              <a:t>  on the teacher’s knowledge &amp; communication skills.</a:t>
            </a:r>
            <a:endParaRPr/>
          </a:p>
          <a:p>
            <a:pPr indent="-342900" lvl="0" marL="342900" rtl="0" algn="l">
              <a:spcBef>
                <a:spcPts val="800"/>
              </a:spcBef>
              <a:spcAft>
                <a:spcPts val="0"/>
              </a:spcAft>
              <a:buSzPts val="2880"/>
              <a:buFont typeface="Noto Sans Symbols"/>
              <a:buChar char="◆"/>
            </a:pPr>
            <a:r>
              <a:rPr lang="en-US" sz="3200">
                <a:latin typeface="Arial"/>
                <a:ea typeface="Arial"/>
                <a:cs typeface="Arial"/>
                <a:sym typeface="Arial"/>
              </a:rPr>
              <a:t>  Is based on a curriculum that centralize on the  </a:t>
            </a:r>
            <a:br>
              <a:rPr lang="en-US" sz="3200">
                <a:latin typeface="Arial"/>
                <a:ea typeface="Arial"/>
                <a:cs typeface="Arial"/>
                <a:sym typeface="Arial"/>
              </a:rPr>
            </a:br>
            <a:r>
              <a:rPr lang="en-US" sz="3200">
                <a:latin typeface="Arial"/>
                <a:ea typeface="Arial"/>
                <a:cs typeface="Arial"/>
                <a:sym typeface="Arial"/>
              </a:rPr>
              <a:t>  abilities that the children must have in order to be </a:t>
            </a:r>
            <a:br>
              <a:rPr lang="en-US" sz="3200">
                <a:latin typeface="Arial"/>
                <a:ea typeface="Arial"/>
                <a:cs typeface="Arial"/>
                <a:sym typeface="Arial"/>
              </a:rPr>
            </a:br>
            <a:r>
              <a:rPr lang="en-US" sz="3200">
                <a:latin typeface="Arial"/>
                <a:ea typeface="Arial"/>
                <a:cs typeface="Arial"/>
                <a:sym typeface="Arial"/>
              </a:rPr>
              <a:t>  useful and successful in the future</a:t>
            </a:r>
            <a:endParaRPr/>
          </a:p>
        </p:txBody>
      </p:sp>
      <p:grpSp>
        <p:nvGrpSpPr>
          <p:cNvPr id="208" name="Google Shape;208;p6"/>
          <p:cNvGrpSpPr/>
          <p:nvPr/>
        </p:nvGrpSpPr>
        <p:grpSpPr>
          <a:xfrm>
            <a:off x="310101" y="25946"/>
            <a:ext cx="8184062" cy="1579959"/>
            <a:chOff x="458433" y="8424"/>
            <a:chExt cx="8184062" cy="1579959"/>
          </a:xfrm>
        </p:grpSpPr>
        <p:pic>
          <p:nvPicPr>
            <p:cNvPr descr="CREATIVE LEARNING.png" id="209" name="Google Shape;209;p6"/>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10" name="Google Shape;210;p6"/>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ACADIMIA-FINAL-LOGO-TYPO(1) JPG .jpg" id="211" name="Google Shape;211;p6"/>
          <p:cNvPicPr preferRelativeResize="0"/>
          <p:nvPr/>
        </p:nvPicPr>
        <p:blipFill rotWithShape="1">
          <a:blip r:embed="rId5">
            <a:alphaModFix/>
          </a:blip>
          <a:srcRect b="0" l="0" r="0" t="0"/>
          <a:stretch/>
        </p:blipFill>
        <p:spPr>
          <a:xfrm>
            <a:off x="6215074" y="852136"/>
            <a:ext cx="785818" cy="439942"/>
          </a:xfrm>
          <a:prstGeom prst="rect">
            <a:avLst/>
          </a:prstGeom>
          <a:noFill/>
          <a:ln>
            <a:noFill/>
          </a:ln>
        </p:spPr>
      </p:pic>
      <p:sp>
        <p:nvSpPr>
          <p:cNvPr id="212" name="Google Shape;212;p6"/>
          <p:cNvSpPr txBox="1"/>
          <p:nvPr/>
        </p:nvSpPr>
        <p:spPr>
          <a:xfrm>
            <a:off x="1979099" y="735035"/>
            <a:ext cx="49564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6</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7"/>
          <p:cNvSpPr txBox="1"/>
          <p:nvPr>
            <p:ph idx="1" type="body"/>
          </p:nvPr>
        </p:nvSpPr>
        <p:spPr>
          <a:xfrm>
            <a:off x="1428728" y="2857496"/>
            <a:ext cx="7572428" cy="3238500"/>
          </a:xfrm>
          <a:prstGeom prst="rect">
            <a:avLst/>
          </a:prstGeom>
          <a:noFill/>
          <a:ln>
            <a:noFill/>
          </a:ln>
        </p:spPr>
        <p:txBody>
          <a:bodyPr anchorCtr="0" anchor="t" bIns="45700" lIns="91425" spcFirstLastPara="1" rIns="91425" wrap="square" tIns="45700">
            <a:noAutofit/>
          </a:bodyPr>
          <a:lstStyle/>
          <a:p>
            <a:pPr indent="-342900" lvl="0" marL="342900" rtl="0" algn="ctr">
              <a:spcBef>
                <a:spcPts val="0"/>
              </a:spcBef>
              <a:spcAft>
                <a:spcPts val="0"/>
              </a:spcAft>
              <a:buSzPts val="4320"/>
              <a:buNone/>
            </a:pPr>
            <a:r>
              <a:rPr lang="en-US" sz="4800">
                <a:solidFill>
                  <a:srgbClr val="FEAD22"/>
                </a:solidFill>
                <a:latin typeface="Arial"/>
                <a:ea typeface="Arial"/>
                <a:cs typeface="Arial"/>
                <a:sym typeface="Arial"/>
              </a:rPr>
              <a:t>…But Art</a:t>
            </a:r>
            <a:endParaRPr/>
          </a:p>
          <a:p>
            <a:pPr indent="-342900" lvl="0" marL="342900" rtl="0" algn="ctr">
              <a:spcBef>
                <a:spcPts val="2000"/>
              </a:spcBef>
              <a:spcAft>
                <a:spcPts val="0"/>
              </a:spcAft>
              <a:buSzPts val="2880"/>
              <a:buNone/>
            </a:pPr>
            <a:r>
              <a:rPr lang="en-US" sz="3200">
                <a:latin typeface="Arial"/>
                <a:ea typeface="Arial"/>
                <a:cs typeface="Arial"/>
                <a:sym typeface="Arial"/>
              </a:rPr>
              <a:t>and all that comes with it, </a:t>
            </a:r>
            <a:endParaRPr/>
          </a:p>
          <a:p>
            <a:pPr indent="-342900" lvl="0" marL="342900" rtl="0" algn="ctr">
              <a:spcBef>
                <a:spcPts val="2000"/>
              </a:spcBef>
              <a:spcAft>
                <a:spcPts val="0"/>
              </a:spcAft>
              <a:buSzPts val="2880"/>
              <a:buNone/>
            </a:pPr>
            <a:r>
              <a:rPr lang="en-US" sz="3200">
                <a:latin typeface="Arial"/>
                <a:ea typeface="Arial"/>
                <a:cs typeface="Arial"/>
                <a:sym typeface="Arial"/>
              </a:rPr>
              <a:t>means creativity, imagination, sensitivity </a:t>
            </a:r>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grpSp>
        <p:nvGrpSpPr>
          <p:cNvPr id="219" name="Google Shape;219;p7"/>
          <p:cNvGrpSpPr/>
          <p:nvPr/>
        </p:nvGrpSpPr>
        <p:grpSpPr>
          <a:xfrm>
            <a:off x="310101" y="25946"/>
            <a:ext cx="8184062" cy="1579959"/>
            <a:chOff x="458433" y="8424"/>
            <a:chExt cx="8184062" cy="1579959"/>
          </a:xfrm>
        </p:grpSpPr>
        <p:pic>
          <p:nvPicPr>
            <p:cNvPr descr="CREATIVE LEARNING.png" id="220" name="Google Shape;220;p7"/>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21" name="Google Shape;221;p7"/>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222" name="Google Shape;222;p7"/>
          <p:cNvPicPr preferRelativeResize="0"/>
          <p:nvPr/>
        </p:nvPicPr>
        <p:blipFill rotWithShape="1">
          <a:blip r:embed="rId5">
            <a:alphaModFix/>
          </a:blip>
          <a:srcRect b="0" l="0" r="0" t="0"/>
          <a:stretch/>
        </p:blipFill>
        <p:spPr>
          <a:xfrm>
            <a:off x="6357950" y="805380"/>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223" name="Google Shape;223;p7"/>
          <p:cNvPicPr preferRelativeResize="0"/>
          <p:nvPr/>
        </p:nvPicPr>
        <p:blipFill rotWithShape="1">
          <a:blip r:embed="rId6">
            <a:alphaModFix/>
          </a:blip>
          <a:srcRect b="0" l="0" r="0" t="0"/>
          <a:stretch/>
        </p:blipFill>
        <p:spPr>
          <a:xfrm>
            <a:off x="5357818" y="805380"/>
            <a:ext cx="785818" cy="439942"/>
          </a:xfrm>
          <a:prstGeom prst="rect">
            <a:avLst/>
          </a:prstGeom>
          <a:noFill/>
          <a:ln>
            <a:noFill/>
          </a:ln>
        </p:spPr>
      </p:pic>
      <p:pic>
        <p:nvPicPr>
          <p:cNvPr descr="c98.png" id="224" name="Google Shape;224;p7"/>
          <p:cNvPicPr preferRelativeResize="0"/>
          <p:nvPr/>
        </p:nvPicPr>
        <p:blipFill rotWithShape="1">
          <a:blip r:embed="rId7">
            <a:alphaModFix/>
          </a:blip>
          <a:srcRect b="0" l="0" r="0" t="0"/>
          <a:stretch/>
        </p:blipFill>
        <p:spPr>
          <a:xfrm>
            <a:off x="-142908" y="3647769"/>
            <a:ext cx="2362967" cy="3143861"/>
          </a:xfrm>
          <a:prstGeom prst="rect">
            <a:avLst/>
          </a:prstGeom>
          <a:noFill/>
          <a:ln>
            <a:noFill/>
          </a:ln>
        </p:spPr>
      </p:pic>
      <p:sp>
        <p:nvSpPr>
          <p:cNvPr id="225" name="Google Shape;225;p7"/>
          <p:cNvSpPr txBox="1"/>
          <p:nvPr/>
        </p:nvSpPr>
        <p:spPr>
          <a:xfrm>
            <a:off x="1979099" y="735035"/>
            <a:ext cx="51488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7</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grpSp>
        <p:nvGrpSpPr>
          <p:cNvPr id="231" name="Google Shape;231;p8"/>
          <p:cNvGrpSpPr/>
          <p:nvPr/>
        </p:nvGrpSpPr>
        <p:grpSpPr>
          <a:xfrm>
            <a:off x="310101" y="25946"/>
            <a:ext cx="8184062" cy="1579959"/>
            <a:chOff x="458433" y="8424"/>
            <a:chExt cx="8184062" cy="1579959"/>
          </a:xfrm>
        </p:grpSpPr>
        <p:pic>
          <p:nvPicPr>
            <p:cNvPr descr="CREATIVE LEARNING.png" id="232" name="Google Shape;232;p8"/>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33" name="Google Shape;233;p8"/>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sp>
        <p:nvSpPr>
          <p:cNvPr id="234" name="Google Shape;234;p8"/>
          <p:cNvSpPr txBox="1"/>
          <p:nvPr>
            <p:ph idx="1" type="body"/>
          </p:nvPr>
        </p:nvSpPr>
        <p:spPr>
          <a:xfrm>
            <a:off x="1142976" y="2357430"/>
            <a:ext cx="7543824" cy="1990732"/>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2520"/>
              <a:buChar char="●"/>
            </a:pPr>
            <a:r>
              <a:rPr b="0" lang="en-US" sz="2800">
                <a:latin typeface="Arial"/>
                <a:ea typeface="Arial"/>
                <a:cs typeface="Arial"/>
                <a:sym typeface="Arial"/>
              </a:rPr>
              <a:t>The creative learning process as a method of teaching of the curriculum brings back the actual dimension and the real purpose of education. </a:t>
            </a:r>
            <a:endParaRPr/>
          </a:p>
          <a:p>
            <a:pPr indent="-342900" lvl="0" marL="342900" rtl="0" algn="l">
              <a:spcBef>
                <a:spcPts val="2000"/>
              </a:spcBef>
              <a:spcAft>
                <a:spcPts val="0"/>
              </a:spcAft>
              <a:buSzPts val="2520"/>
              <a:buChar char="●"/>
            </a:pPr>
            <a:r>
              <a:rPr b="0" lang="en-US" sz="2800">
                <a:latin typeface="Arial"/>
                <a:ea typeface="Arial"/>
                <a:cs typeface="Arial"/>
                <a:sym typeface="Arial"/>
              </a:rPr>
              <a:t>We want to move away from sterile, repetitive learning towards more human, experiential situations that give life to the trapped in the book's knowledge.</a:t>
            </a:r>
            <a:endParaRPr b="0" sz="3200">
              <a:latin typeface="Arial"/>
              <a:ea typeface="Arial"/>
              <a:cs typeface="Arial"/>
              <a:sym typeface="Arial"/>
            </a:endParaRPr>
          </a:p>
          <a:p>
            <a:pPr indent="-342900" lvl="0" marL="342900" rtl="0" algn="ctr">
              <a:spcBef>
                <a:spcPts val="2000"/>
              </a:spcBef>
              <a:spcAft>
                <a:spcPts val="0"/>
              </a:spcAft>
              <a:buSzPts val="2880"/>
              <a:buNone/>
            </a:pPr>
            <a:r>
              <a:t/>
            </a:r>
            <a:endParaRPr sz="3200">
              <a:latin typeface="Arial"/>
              <a:ea typeface="Arial"/>
              <a:cs typeface="Arial"/>
              <a:sym typeface="Arial"/>
            </a:endParaRPr>
          </a:p>
          <a:p>
            <a:pPr indent="-342900" lvl="0" marL="342900" rtl="0" algn="ctr">
              <a:spcBef>
                <a:spcPts val="2000"/>
              </a:spcBef>
              <a:spcAft>
                <a:spcPts val="0"/>
              </a:spcAft>
              <a:buSzPts val="2880"/>
              <a:buNone/>
            </a:pPr>
            <a:r>
              <a:t/>
            </a:r>
            <a:endParaRPr sz="3200">
              <a:latin typeface="Arial"/>
              <a:ea typeface="Arial"/>
              <a:cs typeface="Arial"/>
              <a:sym typeface="Arial"/>
            </a:endParaRPr>
          </a:p>
          <a:p>
            <a:pPr indent="-342900" lvl="0" marL="342900" rtl="0" algn="ctr">
              <a:spcBef>
                <a:spcPts val="2000"/>
              </a:spcBef>
              <a:spcAft>
                <a:spcPts val="0"/>
              </a:spcAft>
              <a:buSzPts val="4320"/>
              <a:buNone/>
            </a:pPr>
            <a:r>
              <a:t/>
            </a:r>
            <a:endParaRPr sz="4800">
              <a:latin typeface="Arial"/>
              <a:ea typeface="Arial"/>
              <a:cs typeface="Arial"/>
              <a:sym typeface="Arial"/>
            </a:endParaRPr>
          </a:p>
        </p:txBody>
      </p:sp>
      <p:pic>
        <p:nvPicPr>
          <p:cNvPr descr="eu_flag-2015.jpg" id="235" name="Google Shape;235;p8"/>
          <p:cNvPicPr preferRelativeResize="0"/>
          <p:nvPr/>
        </p:nvPicPr>
        <p:blipFill rotWithShape="1">
          <a:blip r:embed="rId5">
            <a:alphaModFix/>
          </a:blip>
          <a:srcRect b="0" l="0" r="0" t="0"/>
          <a:stretch/>
        </p:blipFill>
        <p:spPr>
          <a:xfrm>
            <a:off x="6643702" y="805380"/>
            <a:ext cx="669396" cy="445342"/>
          </a:xfrm>
          <a:prstGeom prst="rect">
            <a:avLst/>
          </a:prstGeom>
          <a:noFill/>
          <a:ln>
            <a:noFill/>
          </a:ln>
          <a:effectLst>
            <a:outerShdw blurRad="50800" rotWithShape="0" algn="tl" dir="2700000" dist="38100">
              <a:schemeClr val="lt1">
                <a:alpha val="42745"/>
              </a:schemeClr>
            </a:outerShdw>
          </a:effectLst>
        </p:spPr>
      </p:pic>
      <p:pic>
        <p:nvPicPr>
          <p:cNvPr descr="ACADIMIA-FINAL-LOGO-TYPO(1) JPG .jpg" id="236" name="Google Shape;236;p8"/>
          <p:cNvPicPr preferRelativeResize="0"/>
          <p:nvPr/>
        </p:nvPicPr>
        <p:blipFill rotWithShape="1">
          <a:blip r:embed="rId6">
            <a:alphaModFix/>
          </a:blip>
          <a:srcRect b="0" l="0" r="0" t="0"/>
          <a:stretch/>
        </p:blipFill>
        <p:spPr>
          <a:xfrm>
            <a:off x="5715008" y="805380"/>
            <a:ext cx="785818" cy="439942"/>
          </a:xfrm>
          <a:prstGeom prst="rect">
            <a:avLst/>
          </a:prstGeom>
          <a:noFill/>
          <a:ln>
            <a:noFill/>
          </a:ln>
        </p:spPr>
      </p:pic>
      <p:sp>
        <p:nvSpPr>
          <p:cNvPr id="237" name="Google Shape;237;p8"/>
          <p:cNvSpPr txBox="1"/>
          <p:nvPr/>
        </p:nvSpPr>
        <p:spPr>
          <a:xfrm>
            <a:off x="1979099" y="735035"/>
            <a:ext cx="45557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8</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grpSp>
        <p:nvGrpSpPr>
          <p:cNvPr id="243" name="Google Shape;243;p9"/>
          <p:cNvGrpSpPr/>
          <p:nvPr/>
        </p:nvGrpSpPr>
        <p:grpSpPr>
          <a:xfrm>
            <a:off x="310101" y="25946"/>
            <a:ext cx="8184062" cy="1579959"/>
            <a:chOff x="458433" y="8424"/>
            <a:chExt cx="8184062" cy="1579959"/>
          </a:xfrm>
        </p:grpSpPr>
        <p:pic>
          <p:nvPicPr>
            <p:cNvPr descr="CREATIVE LEARNING.png" id="244" name="Google Shape;244;p9"/>
            <p:cNvPicPr preferRelativeResize="0"/>
            <p:nvPr/>
          </p:nvPicPr>
          <p:blipFill rotWithShape="1">
            <a:blip r:embed="rId3">
              <a:alphaModFix/>
            </a:blip>
            <a:srcRect b="0" l="0" r="0" t="0"/>
            <a:stretch/>
          </p:blipFill>
          <p:spPr>
            <a:xfrm rot="-950123">
              <a:off x="605532" y="166528"/>
              <a:ext cx="1334564" cy="1263750"/>
            </a:xfrm>
            <a:prstGeom prst="rect">
              <a:avLst/>
            </a:prstGeom>
            <a:noFill/>
            <a:ln>
              <a:noFill/>
            </a:ln>
            <a:effectLst>
              <a:outerShdw blurRad="50800" rotWithShape="0" algn="tl" dir="14040000" dist="38100">
                <a:schemeClr val="lt1">
                  <a:alpha val="76862"/>
                </a:schemeClr>
              </a:outerShdw>
            </a:effectLst>
          </p:spPr>
        </p:pic>
        <p:pic>
          <p:nvPicPr>
            <p:cNvPr descr="ers.png" id="245" name="Google Shape;245;p9"/>
            <p:cNvPicPr preferRelativeResize="0"/>
            <p:nvPr/>
          </p:nvPicPr>
          <p:blipFill rotWithShape="1">
            <a:blip r:embed="rId4">
              <a:alphaModFix/>
            </a:blip>
            <a:srcRect b="0" l="0" r="0" t="0"/>
            <a:stretch/>
          </p:blipFill>
          <p:spPr>
            <a:xfrm rot="-15721">
              <a:off x="7545016" y="737539"/>
              <a:ext cx="1096263" cy="534513"/>
            </a:xfrm>
            <a:prstGeom prst="rect">
              <a:avLst/>
            </a:prstGeom>
            <a:noFill/>
            <a:ln>
              <a:noFill/>
            </a:ln>
          </p:spPr>
        </p:pic>
      </p:grpSp>
      <p:pic>
        <p:nvPicPr>
          <p:cNvPr descr="eu_flag-2015.jpg" id="246" name="Google Shape;246;p9"/>
          <p:cNvPicPr preferRelativeResize="0"/>
          <p:nvPr/>
        </p:nvPicPr>
        <p:blipFill rotWithShape="1">
          <a:blip r:embed="rId5">
            <a:alphaModFix/>
          </a:blip>
          <a:srcRect b="0" l="0" r="0" t="0"/>
          <a:stretch/>
        </p:blipFill>
        <p:spPr>
          <a:xfrm>
            <a:off x="6429388" y="846736"/>
            <a:ext cx="669396" cy="445342"/>
          </a:xfrm>
          <a:prstGeom prst="rect">
            <a:avLst/>
          </a:prstGeom>
          <a:noFill/>
          <a:ln>
            <a:noFill/>
          </a:ln>
          <a:effectLst>
            <a:outerShdw blurRad="50800" rotWithShape="0" algn="tl" dir="2700000" dist="38100">
              <a:schemeClr val="lt1">
                <a:alpha val="42745"/>
              </a:schemeClr>
            </a:outerShdw>
          </a:effectLst>
        </p:spPr>
      </p:pic>
      <p:sp>
        <p:nvSpPr>
          <p:cNvPr id="247" name="Google Shape;247;p9"/>
          <p:cNvSpPr txBox="1"/>
          <p:nvPr/>
        </p:nvSpPr>
        <p:spPr>
          <a:xfrm>
            <a:off x="310101" y="2094690"/>
            <a:ext cx="2621230" cy="95410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2800">
                <a:solidFill>
                  <a:srgbClr val="FFD966"/>
                </a:solidFill>
                <a:latin typeface="Arial"/>
                <a:ea typeface="Arial"/>
                <a:cs typeface="Arial"/>
                <a:sym typeface="Arial"/>
              </a:rPr>
              <a:t>The aims </a:t>
            </a:r>
            <a:endParaRPr/>
          </a:p>
          <a:p>
            <a:pPr indent="0" lvl="0" marL="0" marR="0" rtl="0" algn="r">
              <a:spcBef>
                <a:spcPts val="0"/>
              </a:spcBef>
              <a:spcAft>
                <a:spcPts val="0"/>
              </a:spcAft>
              <a:buNone/>
            </a:pPr>
            <a:r>
              <a:rPr lang="en-US" sz="2800">
                <a:solidFill>
                  <a:srgbClr val="FFD966"/>
                </a:solidFill>
                <a:latin typeface="Arial"/>
                <a:ea typeface="Arial"/>
                <a:cs typeface="Arial"/>
                <a:sym typeface="Arial"/>
              </a:rPr>
              <a:t>Of Creative Learning</a:t>
            </a:r>
            <a:endParaRPr sz="2800">
              <a:solidFill>
                <a:srgbClr val="FFD966"/>
              </a:solidFill>
              <a:latin typeface="Arial"/>
              <a:ea typeface="Arial"/>
              <a:cs typeface="Arial"/>
              <a:sym typeface="Arial"/>
            </a:endParaRPr>
          </a:p>
        </p:txBody>
      </p:sp>
      <p:sp>
        <p:nvSpPr>
          <p:cNvPr id="248" name="Google Shape;248;p9"/>
          <p:cNvSpPr txBox="1"/>
          <p:nvPr>
            <p:ph idx="1" type="body"/>
          </p:nvPr>
        </p:nvSpPr>
        <p:spPr>
          <a:xfrm>
            <a:off x="3071802" y="2214554"/>
            <a:ext cx="5643602" cy="3962400"/>
          </a:xfrm>
          <a:prstGeom prst="rect">
            <a:avLst/>
          </a:prstGeom>
          <a:noFill/>
          <a:ln>
            <a:noFill/>
          </a:ln>
        </p:spPr>
        <p:txBody>
          <a:bodyPr anchorCtr="0" anchor="t" bIns="45700" lIns="91425" spcFirstLastPara="1" rIns="91425" wrap="square" tIns="45700">
            <a:normAutofit fontScale="92500"/>
          </a:bodyPr>
          <a:lstStyle/>
          <a:p>
            <a:pPr indent="-342900" lvl="0" marL="342900" rtl="0" algn="l">
              <a:spcBef>
                <a:spcPts val="0"/>
              </a:spcBef>
              <a:spcAft>
                <a:spcPts val="0"/>
              </a:spcAft>
              <a:buSzPct val="90000"/>
              <a:buChar char="●"/>
            </a:pPr>
            <a:r>
              <a:rPr lang="en-US">
                <a:solidFill>
                  <a:srgbClr val="FFD966"/>
                </a:solidFill>
              </a:rPr>
              <a:t>Aim No 1</a:t>
            </a:r>
            <a:br>
              <a:rPr lang="en-US"/>
            </a:br>
            <a:r>
              <a:rPr lang="en-US"/>
              <a:t>To make school an attractive place where teachers and students would invest their energy and dreams.</a:t>
            </a:r>
            <a:endParaRPr/>
          </a:p>
          <a:p>
            <a:pPr indent="-342900" lvl="0" marL="342900" rtl="0" algn="l">
              <a:spcBef>
                <a:spcPts val="2000"/>
              </a:spcBef>
              <a:spcAft>
                <a:spcPts val="0"/>
              </a:spcAft>
              <a:buSzPct val="90000"/>
              <a:buChar char="●"/>
            </a:pPr>
            <a:r>
              <a:rPr lang="en-US">
                <a:solidFill>
                  <a:srgbClr val="FFD966"/>
                </a:solidFill>
              </a:rPr>
              <a:t>Aim No2</a:t>
            </a:r>
            <a:br>
              <a:rPr lang="en-US"/>
            </a:br>
            <a:r>
              <a:rPr lang="en-US"/>
              <a:t>To connect knowledge with pleasure so that students will learn to love learning.</a:t>
            </a:r>
            <a:endParaRPr/>
          </a:p>
          <a:p>
            <a:pPr indent="-342900" lvl="0" marL="342900" rtl="0" algn="l">
              <a:spcBef>
                <a:spcPts val="2000"/>
              </a:spcBef>
              <a:spcAft>
                <a:spcPts val="0"/>
              </a:spcAft>
              <a:buSzPct val="90000"/>
              <a:buChar char="●"/>
            </a:pPr>
            <a:r>
              <a:rPr lang="en-US">
                <a:solidFill>
                  <a:srgbClr val="FFD966"/>
                </a:solidFill>
              </a:rPr>
              <a:t>Aim No3</a:t>
            </a:r>
            <a:br>
              <a:rPr lang="en-US"/>
            </a:br>
            <a:r>
              <a:rPr lang="en-US"/>
              <a:t>To encourage teachers to re-evaluate their part in the learning process</a:t>
            </a:r>
            <a:endParaRPr/>
          </a:p>
          <a:p>
            <a:pPr indent="-216026" lvl="0" marL="342900" rtl="0" algn="l">
              <a:spcBef>
                <a:spcPts val="2000"/>
              </a:spcBef>
              <a:spcAft>
                <a:spcPts val="0"/>
              </a:spcAft>
              <a:buSzPct val="90000"/>
              <a:buNone/>
            </a:pPr>
            <a:r>
              <a:t/>
            </a:r>
            <a:endParaRPr/>
          </a:p>
        </p:txBody>
      </p:sp>
      <p:pic>
        <p:nvPicPr>
          <p:cNvPr descr="ACADIMIA-FINAL-LOGO-TYPO(1) JPG .jpg" id="249" name="Google Shape;249;p9"/>
          <p:cNvPicPr preferRelativeResize="0"/>
          <p:nvPr/>
        </p:nvPicPr>
        <p:blipFill rotWithShape="1">
          <a:blip r:embed="rId6">
            <a:alphaModFix/>
          </a:blip>
          <a:srcRect b="0" l="0" r="0" t="0"/>
          <a:stretch/>
        </p:blipFill>
        <p:spPr>
          <a:xfrm>
            <a:off x="5607851" y="852136"/>
            <a:ext cx="785818" cy="439942"/>
          </a:xfrm>
          <a:prstGeom prst="rect">
            <a:avLst/>
          </a:prstGeom>
          <a:noFill/>
          <a:ln>
            <a:noFill/>
          </a:ln>
        </p:spPr>
      </p:pic>
      <p:sp>
        <p:nvSpPr>
          <p:cNvPr id="250" name="Google Shape;250;p9"/>
          <p:cNvSpPr txBox="1"/>
          <p:nvPr/>
        </p:nvSpPr>
        <p:spPr>
          <a:xfrm>
            <a:off x="1979099" y="735035"/>
            <a:ext cx="45397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chitects Daughter"/>
                <a:ea typeface="Architects Daughter"/>
                <a:cs typeface="Architects Daughter"/>
                <a:sym typeface="Architects Daughter"/>
              </a:rPr>
              <a:t>9</a:t>
            </a:r>
            <a:endParaRPr sz="4000">
              <a:solidFill>
                <a:schemeClr val="lt1"/>
              </a:solidFill>
              <a:latin typeface="Corbel"/>
              <a:ea typeface="Corbel"/>
              <a:cs typeface="Corbel"/>
              <a:sym typeface="Corbel"/>
            </a:endParaRP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Προσαρμοσμένος 2">
      <a:dk1>
        <a:srgbClr val="000000"/>
      </a:dk1>
      <a:lt1>
        <a:srgbClr val="FFFFFF"/>
      </a:lt1>
      <a:dk2>
        <a:srgbClr val="464646"/>
      </a:dk2>
      <a:lt2>
        <a:srgbClr val="DEF5FA"/>
      </a:lt2>
      <a:accent1>
        <a:srgbClr val="2DA2BF"/>
      </a:accent1>
      <a:accent2>
        <a:srgbClr val="DA1F28"/>
      </a:accent2>
      <a:accent3>
        <a:srgbClr val="FFC000"/>
      </a:accent3>
      <a:accent4>
        <a:srgbClr val="39639D"/>
      </a:accent4>
      <a:accent5>
        <a:srgbClr val="474B78"/>
      </a:accent5>
      <a:accent6>
        <a:srgbClr val="7D3C4A"/>
      </a:accent6>
      <a:hlink>
        <a:srgbClr val="FF8119"/>
      </a:hlink>
      <a:folHlink>
        <a:srgbClr val="44B9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2016-11-21T08:08:18Z</dcterms:created>
  <dc:creator>NIKOLAS  KAMTSIS</dc:creator>
</cp:coreProperties>
</file>